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sm.presentations.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dMasterIdLst>
    <p:sldMasterId id="2147483648" r:id="rId5"/>
  </p:sldMasterIdLst>
  <p:sldIdLst>
    <p:sldId id="256" r:id="rId6"/>
    <p:sldId id="257" r:id="rId7"/>
  </p:sldIdLst>
  <p:hf sldNum="0" hdr="0" ftr="0" dt="0">
    <p:prHF dtFmt="0"/>
  </p:hf>
  <p:sldSz cx="12192000" cy="6858000"/>
  <p:notesSz cx="6858000" cy="12192000"/>
  <p:defaultTextStyle>
    <a:lvl1pPr marL="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r:smAppRevision xmlns:pr="smNativeData" xmlns="smNativeData" dt="1630155596" val="1034" rev64="64" revOS="3"/>
  <pr:smFileRevision xmlns:pr="smNativeData" xmlns="smNativeData" dt="1630155596" val="101"/>
  <p:showPr showNarration="1">
    <p:penClr>
      <a:srgbClr val="0000FF"/>
    </p:penClr>
  </p:showPr>
  <p:extLst>
    <p:ext uri="smNativeData">
      <pr:guideOptions xmlns:pr="smNativeData" xmlns="smNativeData" dt="1630155596" snapToGrid="1" snapToBorders="1" snapToGuide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Objects="1" showGuides="1">
      <p:cViewPr varScale="1">
        <p:scale>
          <a:sx n="92" d="100"/>
          <a:sy n="92" d="100"/>
        </p:scale>
        <p:origin x="380" y="910"/>
      </p:cViewPr>
    </p:cSldViewPr>
  </p:slideViewPr>
  <p:outlineViewPr>
    <p:cViewPr>
      <p:scale>
        <a:sx n="33" d="100"/>
        <a:sy n="33" d="100"/>
      </p:scale>
      <p:origin x="0" y="0"/>
    </p:cViewPr>
  </p:outlineViewPr>
  <p:sorterViewPr>
    <p:cViewPr>
      <p:scale>
        <a:sx n="19" d="100"/>
        <a:sy n="19" d="100"/>
      </p:scale>
      <p:origin x="0" y="0"/>
    </p:cViewPr>
  </p:sorterViewPr>
  <p:notesViewPr>
    <p:cSldViewPr snapToObjects="1" showGuides="1">
      <p:cViewPr>
        <p:scale>
          <a:sx n="92" d="100"/>
          <a:sy n="92" d="100"/>
        </p:scale>
        <p:origin x="380" y="910"/>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 Id="rId7" Type="http://schemas.openxmlformats.org/officeDocument/2006/relationships/slide" Target="slides/slide2.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le slid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BAAAAAmAAAACAAAAAEAAAAAAAAAMAAAABQAAAAAAAAAAAD//wAAAQAAAP//AAAB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QAsAAOgXAADAPwAAsCIAABAAAAAmAAAACAAAAAGAAAAAAAAAMAAAABQAAAAAAAAAAAD//wAAAQAAAP//AAABAA=="/>
              </a:ext>
            </a:extLst>
          </p:cNvSpPr>
          <p:nvPr>
            <p:ph type="subTitle" idx="1"/>
          </p:nvPr>
        </p:nvSpPr>
        <p:spPr>
          <a:xfrm>
            <a:off x="1828800" y="3886200"/>
            <a:ext cx="8534400" cy="1752600"/>
          </a:xfrm>
        </p:spPr>
        <p:txBody>
          <a:bodyPr/>
          <a:lstStyle>
            <a:lvl1pPr marL="0" indent="0" algn="ctr">
              <a:buNone/>
              <p:prBullet>
                <a:buNone/>
              </p:prBullet>
            </a:lvl1pPr>
            <a:lvl2pPr marL="457200" indent="0" algn="ctr">
              <a:buNone/>
              <p:prBullet>
                <a:buNone/>
              </p:prBullet>
            </a:lvl2pPr>
            <a:lvl3pPr marL="914400" indent="0" algn="ctr">
              <a:buNone/>
              <p:prBullet>
                <a:buNone/>
              </p:prBullet>
            </a:lvl3pPr>
            <a:lvl4pPr marL="1371600" indent="0" algn="ctr">
              <a:buNone/>
              <p:prBullet>
                <a:buNone/>
              </p:prBullet>
            </a:lvl4pPr>
            <a:lvl5pPr marL="1828800" indent="0" algn="ctr">
              <a:buNone/>
              <p:prBullet>
                <a:buNone/>
              </p:prBullet>
            </a:lvl5pPr>
            <a:lvl6pPr marL="2286000" indent="0" algn="ctr">
              <a:buNone/>
              <p:prBullet>
                <a:buNone/>
              </p:prBullet>
            </a:lvl6pPr>
            <a:lvl7pPr marL="2743200" indent="0" algn="ctr">
              <a:buNone/>
              <p:prBullet>
                <a:buNone/>
              </p:prBullet>
            </a:lvl7pPr>
            <a:lvl8pPr marL="3200400" indent="0" algn="ctr">
              <a:buNone/>
              <p:prBullet>
                <a:buNone/>
              </p:prBullet>
            </a:lvl8pPr>
            <a:lvl9pPr marL="3657600" indent="0" algn="ctr">
              <a:buNone/>
              <p:prBullet>
                <a:buNone/>
              </p:prBullet>
            </a:lvl9pPr>
          </a:lstStyle>
          <a:p>
            <a:pPr/>
            <a:r>
              <a:t>Click to edit Master subtitle style</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1FBA22F-61AC-AE54-E243-9701EC0D14C2}"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3E6AD856-18D3-3F2E-9DD2-EE7B969C6BBB}"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1A3DF182-CCF7-6807-B985-3A52BFCB4F6F}" type="slidenum">
              <a:t/>
            </a:fld>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le and conten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AAAAAAAAAAMAAAABQAAAAAAAAAAAD//wAAAQAAAP//AAABAA=="/>
              </a:ext>
            </a:extLst>
          </p:cNvSpPr>
          <p:nvPr>
            <p:ph idx="1"/>
          </p:nvPr>
        </p:nvSpPr>
        <p:spPr/>
        <p:txBody>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7328EE1-AFAA-6778-E48A-592DC0C4120C}"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1348C50D-43FE-1D33-B0F0-B5668BBE46E0}"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05A2CF50-1EE8-F739-A61A-E86C815450BD}" type="slidenum">
              <a:t/>
            </a:fld>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Section header">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BwbAACtRQAAfSMAABAAAAAmAAAACAAAAIGAAAAAAAAAMAAAABQAAAAAAAAAAAD//wAAAQAAAP//AAAB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r>
              <a:t>Click to edit Master title style</a:t>
            </a:r>
          </a:p>
        </p:txBody>
      </p:sp>
      <p:sp>
        <p:nvSpPr>
          <p:cNvPr id="3" name="SlideText1"/>
          <p:cNvSpPr>
            <a:spLocks noGrp="1" noChangeArrowheads="1"/>
            <a:extLst>
              <a:ext uri="smNativeData">
                <pr:smNativeData xmlns:pr="smNativeData" xmlns="smNativeData" val="SMDATA_16_TDMqY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OERAACtRQAAHBsAABAAAAAmAAAACAAAAIGAAAAAAAAAMAAAABQAAAAAAAAAAAD//wAAAQAAAP//AAAB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p:prBullet>
                <a:buNone/>
              </p:prBullet>
              <a:defRPr sz="2000" cap="none"/>
            </a:lvl1pPr>
            <a:lvl2pPr marL="457200" indent="0">
              <a:buNone/>
              <p:prBullet>
                <a:buNone/>
              </p:prBullet>
              <a:defRPr sz="1800" cap="none"/>
            </a:lvl2pPr>
            <a:lvl3pPr marL="914400" indent="0">
              <a:buNone/>
              <p:prBullet>
                <a:buNone/>
              </p:prBullet>
              <a:defRPr sz="1600" cap="none"/>
            </a:lvl3pPr>
            <a:lvl4pPr marL="1371600" indent="0">
              <a:buNone/>
              <p:prBullet>
                <a:buNone/>
              </p:prBullet>
              <a:defRPr sz="1400" cap="none"/>
            </a:lvl4pPr>
            <a:lvl5pPr marL="1828800" indent="0">
              <a:buNone/>
              <p:prBullet>
                <a:buNone/>
              </p:prBullet>
              <a:defRPr sz="1400" cap="none"/>
            </a:lvl5pPr>
            <a:lvl6pPr marL="2286000" indent="0">
              <a:buNone/>
              <p:prBullet>
                <a:buNone/>
              </p:prBullet>
              <a:defRPr sz="1400" cap="none"/>
            </a:lvl6pPr>
            <a:lvl7pPr marL="2743200" indent="0">
              <a:buNone/>
              <p:prBullet>
                <a:buNone/>
              </p:prBullet>
              <a:defRPr sz="1400" cap="none"/>
            </a:lvl7pPr>
            <a:lvl8pPr marL="3200400" indent="0">
              <a:buNone/>
              <p:prBullet>
                <a:buNone/>
              </p:prBullet>
              <a:defRPr sz="1400" cap="none"/>
            </a:lvl8pPr>
            <a:lvl9pPr marL="3657600" indent="0">
              <a:buNone/>
              <p:prBullet>
                <a:buNone/>
              </p:prBullet>
              <a:defRPr sz="1400" cap="none"/>
            </a:lvl9pPr>
          </a:lstStyle>
          <a:p>
            <a:pPr/>
            <a:r>
              <a:t>Click to edit Master text styles</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27FF7C3-8DAF-2A01-E1C7-7B54B989172E}"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428BB1C9-87AF-DE47-E133-7112FF7D1724}"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7E2A368C-C293-7FC0-DD92-349578DC2B61}" type="slidenum">
              <a:t/>
            </a:fld>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le and two contents">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DhJAAAsCUAABAAAAAmAAAACAAAAAGAAAAAAAAAMAAAABQAAAAAAAAAAAD//wAAAQAAAP//AAABAA=="/>
              </a:ext>
            </a:extLst>
          </p:cNvSpPr>
          <p:nvPr>
            <p:ph idx="1"/>
          </p:nvPr>
        </p:nvSpPr>
        <p:spPr>
          <a:xfrm>
            <a:off x="609600"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yYAANgJAABARwAAsCUAABAAAAAmAAAACAAAAAGAAAAAAAAAMAAAABQAAAAAAAAAAAD//wAAAQAAAP//AAABAA=="/>
              </a:ext>
            </a:extLst>
          </p:cNvSpPr>
          <p:nvPr>
            <p:ph idx="2"/>
          </p:nvPr>
        </p:nvSpPr>
        <p:spPr>
          <a:xfrm>
            <a:off x="6196965"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4A71048-06A9-F2E6-E71F-F0B35E5111A5}" type="datetime1">
              <a:t/>
            </a:fld>
          </a:p>
        </p:txBody>
      </p:sp>
      <p:sp>
        <p:nvSpPr>
          <p:cNvPr id="6"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0CFEFD6-988D-9A19-C377-6E4CA139353B}" type="footer">
              <a:t/>
            </a:fld>
          </a:p>
        </p:txBody>
      </p:sp>
      <p:sp>
        <p:nvSpPr>
          <p:cNvPr id="7"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689D2F28-6685-C8D9-CB25-908C616B3DC5}" type="slidenum">
              <a:t/>
            </a:fld>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Comparis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xmlns="smNativeData" val="SMDATA_16_TDMqY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HEJAADjJAAAYQ0AABAAAAAmAAAACAAAAIGAAAAAAAAAMAAAABQAAAAAAAAAAAD//wAAAQAAAP//AAAB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p:prBullet>
                <a:buNone/>
              </p:prBullet>
              <a:defRPr sz="2400" b="1" cap="none"/>
            </a:lvl1pPr>
            <a:lvl2pPr marL="457200" indent="0">
              <a:buNone/>
              <p:prBullet>
                <a:buNone/>
              </p:prBullet>
              <a:defRPr sz="2000" b="1" cap="none"/>
            </a:lvl2pPr>
            <a:lvl3pPr marL="914400" indent="0">
              <a:buNone/>
              <p:prBullet>
                <a:buNone/>
              </p:prBullet>
              <a:defRPr sz="1800" b="1" cap="none"/>
            </a:lvl3pPr>
            <a:lvl4pPr marL="1371600" indent="0">
              <a:buNone/>
              <p:prBullet>
                <a:buNone/>
              </p:prBullet>
              <a:defRPr sz="1600" b="1" cap="none"/>
            </a:lvl4pPr>
            <a:lvl5pPr marL="1828800" indent="0">
              <a:buNone/>
              <p:prBullet>
                <a:buNone/>
              </p:prBullet>
              <a:defRPr sz="1600" b="1" cap="none"/>
            </a:lvl5pPr>
            <a:lvl6pPr marL="2286000" indent="0">
              <a:buNone/>
              <p:prBullet>
                <a:buNone/>
              </p:prBullet>
              <a:defRPr sz="1600" b="1" cap="none"/>
            </a:lvl6pPr>
            <a:lvl7pPr marL="2743200" indent="0">
              <a:buNone/>
              <p:prBullet>
                <a:buNone/>
              </p:prBullet>
              <a:defRPr sz="1600" b="1" cap="none"/>
            </a:lvl7pPr>
            <a:lvl8pPr marL="3200400" indent="0">
              <a:buNone/>
              <p:prBullet>
                <a:buNone/>
              </p:prBullet>
              <a:defRPr sz="1600" b="1" cap="none"/>
            </a:lvl8pPr>
            <a:lvl9pPr marL="3657600" indent="0">
              <a:buNone/>
              <p:prBullet>
                <a:buNone/>
              </p:prBullet>
              <a:defRPr sz="1600" b="1" cap="none"/>
            </a:lvl9pPr>
          </a:lstStyle>
          <a:p>
            <a:pPr/>
            <a:r>
              <a:t>Click to edit Master text styles</a:t>
            </a:r>
          </a:p>
        </p:txBody>
      </p:sp>
      <p:sp>
        <p:nvSpPr>
          <p:cNvPr id="4"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GENAADjJAAAsCUAABAAAAAmAAAACAAAAAGAAAAAAAAAMAAAABQAAAAAAAAAAAD//wAAAQAAAP//AAABAA=="/>
              </a:ext>
            </a:extLst>
          </p:cNvSpPr>
          <p:nvPr>
            <p:ph idx="2"/>
          </p:nvPr>
        </p:nvSpPr>
        <p:spPr>
          <a:xfrm>
            <a:off x="609600"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xmlns="smNativeData" val="SMDATA_16_TDMqY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HEJAABARwAAYQ0AABAAAAAmAAAACAAAAIGAAAAAAAAAMAAAABQAAAAAAAAAAAD//wAAAQAAAP//AAAB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p:prBullet>
                <a:buNone/>
              </p:prBullet>
              <a:defRPr sz="2400" b="1" cap="none"/>
            </a:lvl1pPr>
            <a:lvl2pPr marL="457200" indent="0">
              <a:buNone/>
              <p:prBullet>
                <a:buNone/>
              </p:prBullet>
              <a:defRPr sz="2000" b="1" cap="none"/>
            </a:lvl2pPr>
            <a:lvl3pPr marL="914400" indent="0">
              <a:buNone/>
              <p:prBullet>
                <a:buNone/>
              </p:prBullet>
              <a:defRPr sz="1800" b="1" cap="none"/>
            </a:lvl3pPr>
            <a:lvl4pPr marL="1371600" indent="0">
              <a:buNone/>
              <p:prBullet>
                <a:buNone/>
              </p:prBullet>
              <a:defRPr sz="1600" b="1" cap="none"/>
            </a:lvl4pPr>
            <a:lvl5pPr marL="1828800" indent="0">
              <a:buNone/>
              <p:prBullet>
                <a:buNone/>
              </p:prBullet>
              <a:defRPr sz="1600" b="1" cap="none"/>
            </a:lvl5pPr>
            <a:lvl6pPr marL="2286000" indent="0">
              <a:buNone/>
              <p:prBullet>
                <a:buNone/>
              </p:prBullet>
              <a:defRPr sz="1600" b="1" cap="none"/>
            </a:lvl6pPr>
            <a:lvl7pPr marL="2743200" indent="0">
              <a:buNone/>
              <p:prBullet>
                <a:buNone/>
              </p:prBullet>
              <a:defRPr sz="1600" b="1" cap="none"/>
            </a:lvl7pPr>
            <a:lvl8pPr marL="3200400" indent="0">
              <a:buNone/>
              <p:prBullet>
                <a:buNone/>
              </p:prBullet>
              <a:defRPr sz="1600" b="1" cap="none"/>
            </a:lvl8pPr>
            <a:lvl9pPr marL="3657600" indent="0">
              <a:buNone/>
              <p:prBullet>
                <a:buNone/>
              </p:prBullet>
              <a:defRPr sz="1600" b="1" cap="none"/>
            </a:lvl9pPr>
          </a:lstStyle>
          <a:p>
            <a:pPr/>
            <a:r>
              <a:t>Click to edit Master text styles</a:t>
            </a:r>
          </a:p>
        </p:txBody>
      </p:sp>
      <p:sp>
        <p:nvSpPr>
          <p:cNvPr id="6" name="SlideText4"/>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GENAABARwAAsCUAABAAAAAmAAAACAAAAAGAAAAAAAAAMAAAABQAAAAAAAAAAAD//wAAAQAAAP//AAABAA=="/>
              </a:ext>
            </a:extLst>
          </p:cNvSpPr>
          <p:nvPr>
            <p:ph idx="4"/>
          </p:nvPr>
        </p:nvSpPr>
        <p:spPr>
          <a:xfrm>
            <a:off x="6195695"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7F72A87C-3292-275E-DCCA-C40BE6842A91}" type="datetime1">
              <a:t/>
            </a:fld>
          </a:p>
        </p:txBody>
      </p:sp>
      <p:sp>
        <p:nvSpPr>
          <p:cNvPr id="8"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7DB43BE3-AD90-E1CD-DE0C-5B987542280E}" type="footer">
              <a:t/>
            </a:fld>
          </a:p>
        </p:txBody>
      </p:sp>
      <p:sp>
        <p:nvSpPr>
          <p:cNvPr id="9"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02382342-0CEF-6DD5-A180-FA806DCE57AF}" type="slidenum">
              <a:t/>
            </a:fld>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Title only">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6E24CBFA-B483-713D-CD9C-426885D23B17}" type="datetime1">
              <a:t/>
            </a:fld>
          </a:p>
        </p:txBody>
      </p:sp>
      <p:sp>
        <p:nvSpPr>
          <p:cNvPr id="4"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2131ADD5-9BCC-645B-8289-6D0EE3C77438}" type="footer">
              <a:t/>
            </a:fld>
          </a:p>
        </p:txBody>
      </p:sp>
      <p:sp>
        <p:nvSpPr>
          <p:cNvPr id="5"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79CC37EC-A294-99C1-DA74-5494793A2C01}" type="slidenum">
              <a:t/>
            </a:fld>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Blank">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236D7428-66CE-3882-80D5-90D73A9B76C5}" type="datetime1">
              <a:t/>
            </a:fld>
          </a:p>
        </p:txBody>
      </p:sp>
      <p:sp>
        <p:nvSpPr>
          <p:cNvPr id="3"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44B75D3B-75A9-E2AB-E70F-83FE134111D6}" type="footer">
              <a:t/>
            </a:fld>
          </a:p>
        </p:txBody>
      </p:sp>
      <p:sp>
        <p:nvSpPr>
          <p:cNvPr id="4"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49729AA0-EEA4-276C-EACA-1839D4841C4D}" type="slidenum">
              <a:t/>
            </a:fld>
          </a:p>
        </p:txBody>
      </p:sp>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Content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BAAAAAmAAAACAAAAIGAAAAAAAAAMAAAABQAAAAAAAAAAAD//wAAAQAAAP//AAAB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BAAAAAmAAAACAAAAAGAAAAAAAAAMAAAABQAAAAAAAAAAAD//wAAAQAAAP//AAABAA=="/>
              </a:ext>
            </a:extLst>
          </p:cNvSpPr>
          <p:nvPr>
            <p:ph idx="1"/>
          </p:nvPr>
        </p:nvSpPr>
        <p:spPr>
          <a:xfrm>
            <a:off x="4766945" y="273050"/>
            <a:ext cx="6815455" cy="5853430"/>
          </a:xfrm>
        </p:spPr>
        <p:txBody>
          <a:bodyPr/>
          <a:lstStyle>
            <a:lvl1pPr>
              <a:defRPr sz="3200" cap="none"/>
            </a:lvl1pPr>
            <a:lvl2pPr>
              <a:defRPr sz="2800" cap="none"/>
            </a:lvl2pPr>
            <a:lvl3pPr>
              <a:defRPr sz="2400" cap="none"/>
            </a:lvl3pPr>
            <a:lvl4pPr>
              <a:defRPr sz="2000" cap="none"/>
            </a:lvl4pPr>
            <a:lvl5pPr>
              <a:defRPr sz="2000" cap="none"/>
            </a:lvl5pPr>
            <a:lvl6pPr>
              <a:defRPr sz="2000" cap="none"/>
            </a:lvl6pPr>
            <a:lvl7pPr>
              <a:defRPr sz="2000" cap="none"/>
            </a:lvl7pPr>
            <a:lvl8pPr>
              <a:defRPr sz="2000" cap="none"/>
            </a:lvl8pPr>
            <a:lvl9pPr>
              <a:defRPr sz="20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BAAAAAmAAAACAAAAAGAAAAAAAAAMAAAABQAAAAAAAAAAAD//wAAAQAAAP//AAABAA=="/>
              </a:ext>
            </a:extLst>
          </p:cNvSpPr>
          <p:nvPr>
            <p:ph idx="2"/>
          </p:nvPr>
        </p:nvSpPr>
        <p:spPr>
          <a:xfrm>
            <a:off x="609600" y="1435100"/>
            <a:ext cx="4011295" cy="4691380"/>
          </a:xfrm>
        </p:spPr>
        <p:txBody>
          <a:bodyPr/>
          <a:lstStyle>
            <a:lvl1pPr marL="0" indent="0">
              <a:buNone/>
              <p:prBullet>
                <a:buNone/>
              </p:prBullet>
              <a:defRPr sz="1400" cap="none"/>
            </a:lvl1pPr>
            <a:lvl2pPr marL="457200" indent="0">
              <a:buNone/>
              <p:prBullet>
                <a:buNone/>
              </p:prBullet>
              <a:defRPr sz="1200" cap="none"/>
            </a:lvl2pPr>
            <a:lvl3pPr marL="914400" indent="0">
              <a:buNone/>
              <p:prBullet>
                <a:buNone/>
              </p:prBullet>
              <a:defRPr sz="1000" cap="none"/>
            </a:lvl3pPr>
            <a:lvl4pPr marL="1371600" indent="0">
              <a:buNone/>
              <p:prBullet>
                <a:buNone/>
              </p:prBullet>
              <a:defRPr sz="900" cap="none"/>
            </a:lvl4pPr>
            <a:lvl5pPr marL="1828800" indent="0">
              <a:buNone/>
              <p:prBullet>
                <a:buNone/>
              </p:prBullet>
              <a:defRPr sz="900" cap="none"/>
            </a:lvl5pPr>
            <a:lvl6pPr marL="2286000" indent="0">
              <a:buNone/>
              <p:prBullet>
                <a:buNone/>
              </p:prBullet>
              <a:defRPr sz="900" cap="none"/>
            </a:lvl6pPr>
            <a:lvl7pPr marL="2743200" indent="0">
              <a:buNone/>
              <p:prBullet>
                <a:buNone/>
              </p:prBullet>
              <a:defRPr sz="900" cap="none"/>
            </a:lvl7pPr>
            <a:lvl8pPr marL="3200400" indent="0">
              <a:buNone/>
              <p:prBullet>
                <a:buNone/>
              </p:prBullet>
              <a:defRPr sz="900" cap="none"/>
            </a:lvl8pPr>
            <a:lvl9pPr marL="3657600" indent="0">
              <a:buNone/>
              <p:prBullet>
                <a:buNone/>
              </p:prBullet>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7D56B1C0-8E90-0347-DEEE-7812FFA0282D}" type="datetime1">
              <a:t/>
            </a:fld>
          </a:p>
        </p:txBody>
      </p:sp>
      <p:sp>
        <p:nvSpPr>
          <p:cNvPr id="6"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13165DF2-BCFE-43AB-B0AE-4AFE13E0461F}" type="footer">
              <a:t/>
            </a:fld>
          </a:p>
        </p:txBody>
      </p:sp>
      <p:sp>
        <p:nvSpPr>
          <p:cNvPr id="7"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343F13-5DD2-61C9-9C8C-AB9C71C26AFE}" type="slidenum">
              <a:t/>
            </a:fld>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Picture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IgdAACzOwAABCEAABAAAAAmAAAACAAAAIGAAAAAAAAAMAAAABQAAAAAAAAAAAD//wAAAQAAAP//AAAB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MYDAACzOwAAFh0AABAAAAAmAAAACAAAAAGAAAAAAAAAMAAAABQAAAAAAAAAAAD//wAAAQAAAP//AAABAA=="/>
              </a:ext>
            </a:extLst>
          </p:cNvSpPr>
          <p:nvPr>
            <p:ph idx="1"/>
          </p:nvPr>
        </p:nvSpPr>
        <p:spPr>
          <a:xfrm>
            <a:off x="2389505" y="613410"/>
            <a:ext cx="7315200" cy="4114800"/>
          </a:xfrm>
        </p:spPr>
        <p:txBody>
          <a:bodyPr/>
          <a:lstStyle>
            <a:lvl1pPr marL="0" indent="0">
              <a:buNone/>
              <p:prBullet>
                <a:buNone/>
              </p:prBullet>
              <a:defRPr sz="3200" cap="none"/>
            </a:lvl1pPr>
            <a:lvl2pPr marL="457200" indent="0">
              <a:buNone/>
              <p:prBullet>
                <a:buNone/>
              </p:prBullet>
              <a:defRPr sz="2800" cap="none"/>
            </a:lvl2pPr>
            <a:lvl3pPr marL="914400" indent="0">
              <a:buNone/>
              <p:prBullet>
                <a:buNone/>
              </p:prBullet>
              <a:defRPr sz="2400" cap="none"/>
            </a:lvl3pPr>
            <a:lvl4pPr marL="1371600" indent="0">
              <a:buNone/>
              <p:prBullet>
                <a:buNone/>
              </p:prBullet>
              <a:defRPr sz="2000" cap="none"/>
            </a:lvl4pPr>
            <a:lvl5pPr marL="1828800" indent="0">
              <a:buNone/>
              <p:prBullet>
                <a:buNone/>
              </p:prBullet>
              <a:defRPr sz="2000" cap="none"/>
            </a:lvl5pPr>
            <a:lvl6pPr marL="2286000" indent="0">
              <a:buNone/>
              <p:prBullet>
                <a:buNone/>
              </p:prBullet>
              <a:defRPr sz="2000" cap="none"/>
            </a:lvl6pPr>
            <a:lvl7pPr marL="2743200" indent="0">
              <a:buNone/>
              <p:prBullet>
                <a:buNone/>
              </p:prBullet>
              <a:defRPr sz="2000" cap="none"/>
            </a:lvl7pPr>
            <a:lvl8pPr marL="3200400" indent="0">
              <a:buNone/>
              <p:prBullet>
                <a:buNone/>
              </p:prBullet>
              <a:defRPr sz="2000" cap="none"/>
            </a:lvl8pPr>
            <a:lvl9pPr marL="3657600" indent="0">
              <a:buNone/>
              <p:prBullet>
                <a:buNone/>
              </p:prBullet>
              <a:defRPr sz="2000" cap="none"/>
            </a:lvl9pPr>
          </a:lstStyle>
          <a:p>
            <a:pPr/>
            <a:r>
              <a:t>Click to edit Master text styles</a:t>
            </a:r>
          </a:p>
        </p:txBody>
      </p:sp>
      <p:sp>
        <p:nvSpPr>
          <p:cNvPr id="4"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AQhAACzOwAA+CUAABAAAAAmAAAACAAAAAGAAAAAAAAAMAAAABQAAAAAAAAAAAD//wAAAQAAAP//AAABAA=="/>
              </a:ext>
            </a:extLst>
          </p:cNvSpPr>
          <p:nvPr>
            <p:ph idx="2"/>
          </p:nvPr>
        </p:nvSpPr>
        <p:spPr>
          <a:xfrm>
            <a:off x="2389505" y="5367020"/>
            <a:ext cx="7315200" cy="805180"/>
          </a:xfrm>
        </p:spPr>
        <p:txBody>
          <a:bodyPr/>
          <a:lstStyle>
            <a:lvl1pPr marL="0" indent="0">
              <a:buNone/>
              <p:prBullet>
                <a:buNone/>
              </p:prBullet>
              <a:defRPr sz="1400" cap="none"/>
            </a:lvl1pPr>
            <a:lvl2pPr marL="457200" indent="0">
              <a:buNone/>
              <p:prBullet>
                <a:buNone/>
              </p:prBullet>
              <a:defRPr sz="1200" cap="none"/>
            </a:lvl2pPr>
            <a:lvl3pPr marL="914400" indent="0">
              <a:buNone/>
              <p:prBullet>
                <a:buNone/>
              </p:prBullet>
              <a:defRPr sz="1000" cap="none"/>
            </a:lvl3pPr>
            <a:lvl4pPr marL="1371600" indent="0">
              <a:buNone/>
              <p:prBullet>
                <a:buNone/>
              </p:prBullet>
              <a:defRPr sz="900" cap="none"/>
            </a:lvl4pPr>
            <a:lvl5pPr marL="1828800" indent="0">
              <a:buNone/>
              <p:prBullet>
                <a:buNone/>
              </p:prBullet>
              <a:defRPr sz="900" cap="none"/>
            </a:lvl5pPr>
            <a:lvl6pPr marL="2286000" indent="0">
              <a:buNone/>
              <p:prBullet>
                <a:buNone/>
              </p:prBullet>
              <a:defRPr sz="900" cap="none"/>
            </a:lvl6pPr>
            <a:lvl7pPr marL="2743200" indent="0">
              <a:buNone/>
              <p:prBullet>
                <a:buNone/>
              </p:prBullet>
              <a:defRPr sz="900" cap="none"/>
            </a:lvl7pPr>
            <a:lvl8pPr marL="3200400" indent="0">
              <a:buNone/>
              <p:prBullet>
                <a:buNone/>
              </p:prBullet>
              <a:defRPr sz="900" cap="none"/>
            </a:lvl8pPr>
            <a:lvl9pPr marL="3657600" indent="0">
              <a:buNone/>
              <p:prBullet>
                <a:buNone/>
              </p:prBullet>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5B7F37CE-80B6-2AC1-F8C7-769479890E23}" type="datetime1">
              <a:t/>
            </a:fld>
          </a:p>
        </p:txBody>
      </p:sp>
      <p:sp>
        <p:nvSpPr>
          <p:cNvPr id="6"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2CAA3ED7-99C1-FFC8-8F12-6F9D705C793A}" type="footer">
              <a:t/>
            </a:fld>
          </a:p>
        </p:txBody>
      </p:sp>
      <p:sp>
        <p:nvSpPr>
          <p:cNvPr id="7"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0F05B7E3-ADE2-5041-ACBD-5B14F9F35A0E}" type="slidenum">
              <a:t/>
            </a:fld>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le and vertical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TDMqYR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IAAAAAAAAAMAAAABQAAAAAAAAAAAD//wAAAQAAAP//AAAB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371024-6AD2-62E6-9C8F-9CB35EC16AC9}"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D07C3D1-9F80-5235-CEBF-69608DF1383C}"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50A46113-5DBD-F197-F31C-ABC22F5205FE}" type="slidenum">
              <a:t/>
            </a:fld>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cal title a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DYAALABAABARwAAsCUAABAAAAAmAAAACAAAAIMAAAAAAAAAMAAAABQAAAAAAAAAAAD//wAAAQAAAP//AAAB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TDMqYR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1A85D2C1-8FF7-D024-B93D-79719C734F2C}"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F972450-1E82-C2D2-CC2F-E8876A613ABD}"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4FBAFB08-46A2-EF0D-EC02-B058B54C1AE5}" type="slidenum">
              <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Default 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P//////////MAAAABQAAAAAAAAAAAD//wAAAQAAAP//AAABAA=="/>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P//////////MAAAABQAAAAAAAAAAAD//wAAAQAAAP//AAABAA=="/>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P//////////MAAAABQAAAAAAAAAAAD//wAAAQAAAP//AAABAA=="/>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cap="none"/>
            </a:lvl1pPr>
          </a:lstStyle>
          <a:p>
            <a:pPr/>
            <a:fld id="{01C14355-1BEC-94B5-A279-EDE00D3754B8}" type="datetime1">
              <a:t/>
            </a:fld>
          </a:p>
        </p:txBody>
      </p:sp>
      <p:sp>
        <p:nvSpPr>
          <p:cNvPr id="5" name="Foot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P//////////MAAAABQAAAAAAAAAAAD//wAAAQAAAP//AAABAA=="/>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cap="none"/>
            </a:lvl1pPr>
          </a:lstStyle>
          <a:p>
            <a:pPr/>
            <a:fld id="{000A6BDF-91ED-5F9D-A3B2-67C825FC5532}" type="footer">
              <a:t/>
            </a:fld>
          </a:p>
        </p:txBody>
      </p:sp>
      <p:sp>
        <p:nvSpPr>
          <p:cNvPr id="6" name="SlideNumberArea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P//////////MAAAABQAAAAAAAAAAAD//wAAAQAAAP//AAABAA=="/>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cap="none"/>
            </a:lvl1pPr>
          </a:lstStyle>
          <a:p>
            <a:pPr/>
            <a:fld id="{1AFA0074-3AF7-AFF6-B942-CCA34E0C4F99}" type="slidenum">
              <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prHF dtFmt="0"/>
  </p:hf>
  <p:txStyles>
    <p:titleStyle>
      <a:lvl1pPr marL="0" marR="0" indent="0" algn="ctr" defTabSz="457200">
        <a:hyphen val="0"/>
        <a:lnSpc>
          <a:spcPct val="100000"/>
        </a:lnSpc>
        <a:spcBef>
          <a:spcPts val="0"/>
        </a:spcBef>
        <a:spcAft>
          <a:spcPts val="0"/>
        </a:spcAft>
        <a:buNone/>
        <p:prBullet>
          <a:buNone/>
        </p:prBullet>
        <a:tabLst/>
        <a:defRPr sz="4400" b="0" i="0" u="none" strike="noStrike" kern="1" cap="none" spc="0" prSpc="50" pitch="50" baseline="0">
          <a:solidFill>
            <a:schemeClr val="tx2"/>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titleStyle>
    <p:bodyStyle>
      <a:lvl1pPr marL="342900" marR="0" indent="-342900" algn="l" defTabSz="457200">
        <a:hyphen val="0"/>
        <a:lnSpc>
          <a:spcPct val="100000"/>
        </a:lnSpc>
        <a:spcBef>
          <a:spcPts val="0"/>
        </a:spcBef>
        <a:spcAft>
          <a:spcPts val="0"/>
        </a:spcAft>
        <a:buClrTx/>
        <a:buSzTx/>
        <a:buFontTx/>
        <a:buChar char="•"/>
        <p:prBullet>
          <a:buChar char="•">
            <a:pos y="0"/>
            <a:buClrTx/>
            <a:buSzTx/>
            <a:buFontTx/>
          </a:buChar>
        </p:prBullet>
        <a:tabLst/>
        <a:defRPr sz="32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1pPr>
      <a:lvl2pPr marL="742950" marR="0" indent="-285750" algn="l" defTabSz="457200">
        <a:hyphen val="0"/>
        <a:lnSpc>
          <a:spcPct val="100000"/>
        </a:lnSpc>
        <a:spcBef>
          <a:spcPts val="0"/>
        </a:spcBef>
        <a:spcAft>
          <a:spcPts val="0"/>
        </a:spcAft>
        <a:buClrTx/>
        <a:buSzTx/>
        <a:buFontTx/>
        <a:buChar char="–"/>
        <p:prBullet>
          <a:buChar char="–">
            <a:pos y="0"/>
            <a:buClrTx/>
            <a:buSzTx/>
            <a:buFontTx/>
          </a:buChar>
        </p:prBullet>
        <a:tabLst/>
        <a:defRPr sz="2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1143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4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600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20574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5146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9718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429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886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bodyStyle>
    <p:otherStyle>
      <a:lvl1pPr marL="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cap="none" spc="0" prSpc="50" pitch="50" baseline="0">
          <a:solidFill>
            <a:schemeClr val="tx1"/>
          </a:solidFill>
          <a:effectLst/>
          <a:txBgFill val="auto"/>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Präambel</a:t>
            </a:r>
          </a:p>
        </p:txBody>
      </p:sp>
      <p:sp>
        <p:nvSpPr>
          <p:cNvPr id="3" name="SlideText1"/>
          <p:cNvSpPr>
            <a:spLocks noGrp="1" noChangeArrowheads="1"/>
            <a:extLst>
              <a:ext uri="smNativeData">
                <pr:smNativeData xmlns:pr="smNativeData" xmlns="smNativeData" val="SMDATA_16_TDMqY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AAAAAAAAAAMAAAABQAAAAAAAAAAAD//wAAAQAAAP//AAABAA=="/>
              </a:ext>
            </a:extLst>
          </p:cNvSpPr>
          <p:nvPr>
            <p:ph type="body" idx="1"/>
          </p:nvPr>
        </p:nvSpPr>
        <p:spPr/>
        <p:txBody>
          <a:bodyPr/>
          <a:lstStyle/>
          <a:p>
            <a:pPr marL="0" indent="0" algn="just">
              <a:buNone/>
              <p:prBullet>
                <a:buNone/>
              </p:prBullet>
              <a:defRPr sz="2000" cap="none"/>
            </a:pPr>
            <a:r>
              <a:t>Im Bewußtsein seiner Verantwortung vor Gott und den Menschen, von dem Willen beseelt, als gleichberechtigtes Glied in einem vereinten Europa dem Frieden der Welt zu dienen, hat sich das Deutsche Volk kraft seiner verfassungsgebenden Gewalt dieses Grundgesetz gegeben. Die Deutschen in den Ländern Baden-Württemberg, Bayern, Berlin, Brandenburg, Bremen, Hamburg, Hessen, Mecklenburg-Vorpommern, Niedersachsen, Nordrhein-Westfalen, Rheinland-Pfalz, Saarland, Sachsen, Sachsen-Anhalt, Schleswig-Holstein und Thüringen haben in freier Selbstbestimmung die Einheit und Freiheit Deutschlands vollendet. Damit gilt dieses Grundgesetz für das gesamte Deutsche Volk. Im Bewußtsein seiner Verantwortung vor Gott und den Menschen, von dem Willen beseelt, als gleichberechtigtes Glied in einem vereinten Europa dem Frieden der Welt zu dienen, hat sich das Deutsche Volk kraft seiner verfassungsgebenden Gewalt dieses Grundgesetz gegeben. Die Deutschen in den Ländern Baden-Württemberg, Bayern, Berlin, Brandenburg, Bremen, Hamburg, Hessen, Mecklenburg-Vorpommern, Niedersachsen, Nordrhein-Westfalen, Rheinland-Pfalz, Saarland, Sachsen, Sachsen-Anhalt, Schleswig-Holstein und Thüringen haben in freier Selbstbestimmung die Einheit und Freiheit Deutschlands vollendet. Damit gilt dieses Grundgesetz für das gesamte Deutsche Volk.</a:t>
            </a:r>
          </a:p>
          <a:p>
            <a:pPr marL="0" indent="0" algn="just">
              <a:buNone/>
              <p:prBullet>
                <a:buNone/>
              </p:prBullet>
              <a:defRPr sz="2000" cap="none"/>
            </a:pP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TDMqY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AAAAAAmAAAACAAAAAEAAAAAAAAAMAAAABQAAAAAAAAAAAD//wAAAQAAAP//AAABAA=="/>
              </a:ext>
            </a:extLst>
          </p:cNvSpPr>
          <p:nvPr>
            <p:ph type="title"/>
          </p:nvPr>
        </p:nvSpPr>
        <p:spPr>
          <a:xfrm>
            <a:off x="609600" y="274320"/>
            <a:ext cx="10972800" cy="1143000"/>
          </a:xfrm>
        </p:spPr>
        <p:txBody>
          <a:bodyPr/>
          <a:lstStyle/>
          <a:p>
            <a:pPr/>
            <a:r>
              <a:t>Präambel (screenshot after hyphenation)</a:t>
            </a:r>
          </a:p>
        </p:txBody>
      </p:sp>
      <p:pic>
        <p:nvPicPr>
          <p:cNvPr id="3" name="SlideText1"/>
          <p:cNvPicPr>
            <a:picLocks noGrp="1" noChangeArrowheads="1" noChangeAspect="1"/>
            <a:extLst>
              <a:ext uri="smNativeData">
                <pr:smNativeData xmlns:pr="smNativeData" xmlns="smNativeData" val="SMDATA_18_TDMqYRMAAAAlAAAAEQAAAC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Lvg4wX///8BAAAAAAAAAAAAAAAAAAAAAAAAAAAAAAAAAAAAAAAAAAAAAAACf39/AICAgAPMzMwAwMD/AH9/fwAAAAAAAAAAAAAAAAD///8AAAAAACEAAAAYAAAAFAAAAMADAADaCQAAQEcAAK8lAAAAAAAAJgAAAAgAAAABgQAA/////zAAAAAUAAAAAAAAAAAA//8AAAEAAAD//wAAAQA="/>
              </a:ext>
            </a:extLst>
          </p:cNvPicPr>
          <p:nvPr>
            <p:ph type="clipArt" idx="1"/>
          </p:nvPr>
        </p:nvPicPr>
        <p:blipFill>
          <a:blip r:embed="rId2"/>
          <a:stretch>
            <a:fillRect/>
          </a:stretch>
        </p:blipFill>
        <p:spPr>
          <a:xfrm>
            <a:off x="609600" y="1601470"/>
            <a:ext cx="10972800" cy="4524375"/>
          </a:xfrm>
          <a:prstGeom prst="rect">
            <a:avLst/>
          </a:prstGeom>
          <a:noFill/>
          <a:ln>
            <a:noFill/>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Calibri"/>
        <a:ea typeface="SimSun"/>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tom</cp:lastModifiedBy>
  <cp:revision>0</cp:revision>
  <dcterms:created xsi:type="dcterms:W3CDTF">2021-08-28T12:46:00Z</dcterms:created>
  <dcterms:modified xsi:type="dcterms:W3CDTF">2021-08-28T12:59:56Z</dcterms:modified>
</cp:coreProperties>
</file>