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notesMasterIdLst>
    <p:notesMasterId r:id="rId6"/>
  </p:notesMasterIdLst>
  <p:sldIdLst>
    <p:sldId id="256" r:id="rId7"/>
    <p:sldId id="257" r:id="rId8"/>
  </p:sldIdLst>
  <p:sldSz cx="12192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717858945" val="1214" rev64="64" revOS="3"/>
      <pr:smFileRevision xmlns:pr="smNativeData" xmlns="smNativeData" dt="1717858945" val="101"/>
      <pr:guideOptions xmlns:pr="smNativeData" xmlns="smNativeData" dt="1717858945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84" d="100"/>
          <a:sy n="84" d="100"/>
        </p:scale>
        <p:origin x="908" y="214"/>
      </p:cViewPr>
      <p:guideLst x="0" y="0"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9" d="100"/>
        <a:sy n="19" d="100"/>
      </p:scale>
      <p:origin x="0" y="0"/>
    </p:cViewPr>
  </p:sorterViewPr>
  <p:notesViewPr>
    <p:cSldViewPr snapToObjects="1" showGuides="1">
      <p:cViewPr>
        <p:scale>
          <a:sx n="84" d="100"/>
          <a:sy n="84" d="100"/>
        </p:scale>
        <p:origin x="908" y="214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BIEgAAwAMAAA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AAAAAAwKgAAwAMAAAAAAAAmAAAACAAAAP//////////MAAAABQAAAAAAAAAAAD//wAAAQAAAP//AAABAA=="/>
              </a:ext>
            </a:extLst>
          </p:cNvSpPr>
          <p:nvPr>
            <p:ph type="dt" sz="quarter" idx="1"/>
          </p:nvPr>
        </p:nvSpPr>
        <p:spPr>
          <a:xfrm>
            <a:off x="388620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2662AAB5-FBCB-375C-85DA-0D09E4947358}" type="datetime1">
              <a:t/>
            </a:fld>
          </a:p>
        </p:txBody>
      </p:sp>
      <p:sp>
        <p:nvSpPr>
          <p:cNvPr id="4" name="SlidePicture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A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SlideText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AAAAAAmAAAACAAAAP//////////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EBHAABIEgAAAEsAAAAAAAAmAAAACAAAAP//////////MAAAABQAAAAAAAAAAAD//wAAAQAAAP//AAABAA=="/>
              </a:ext>
            </a:extLst>
          </p:cNvSpPr>
          <p:nvPr>
            <p:ph type="ftr" sz="quarter" idx="4"/>
          </p:nvPr>
        </p:nvSpPr>
        <p:spPr>
          <a:xfrm>
            <a:off x="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0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EBHAAAwKgAAAEsAAAAAAAAmAAAACAAAAP//////////MAAAABQAAAAAAAAAAAD//wAAAQAAAP//AAABAA=="/>
              </a:ext>
            </a:extLst>
          </p:cNvSpPr>
          <p:nvPr>
            <p:ph type="sldNum" sz="quarter" idx="5"/>
          </p:nvPr>
        </p:nvSpPr>
        <p:spPr>
          <a:xfrm>
            <a:off x="388620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0CC494E3-ADE1-9162-AF7C-5B37DA32590E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Picture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A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A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Picture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A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A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Click to edit Master subtitle style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FD10C0F-41B2-84FA-FC69-B7AF42270AE2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FA7DE1E-50F2-F228-BC1F-A67D90514AF3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10F00D1-9F8C-5AF6-C2B7-69A34EF9343C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669BA22-6CBB-3C4C-F5D1-9A19F49F03CF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BwbAACtRQAAfSM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OERAACtRQ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 cap="none"/>
            </a:lvl1pPr>
            <a:lvl2pPr marL="457200" indent="0">
              <a:buNone/>
              <a:defRPr sz="1800" cap="none"/>
            </a:lvl2pPr>
            <a:lvl3pPr marL="914400" indent="0">
              <a:buNone/>
              <a:defRPr sz="1600" cap="none"/>
            </a:lvl3pPr>
            <a:lvl4pPr marL="1371600" indent="0">
              <a:buNone/>
              <a:defRPr sz="1400" cap="none"/>
            </a:lvl4pPr>
            <a:lvl5pPr marL="1828800" indent="0">
              <a:buNone/>
              <a:defRPr sz="1400" cap="none"/>
            </a:lvl5pPr>
            <a:lvl6pPr marL="2286000" indent="0">
              <a:buNone/>
              <a:defRPr sz="1400" cap="none"/>
            </a:lvl6pPr>
            <a:lvl7pPr marL="2743200" indent="0">
              <a:buNone/>
              <a:defRPr sz="1400" cap="none"/>
            </a:lvl7pPr>
            <a:lvl8pPr marL="3200400" indent="0">
              <a:buNone/>
              <a:defRPr sz="1400" cap="none"/>
            </a:lvl8pPr>
            <a:lvl9pPr marL="3657600" indent="0">
              <a:buNone/>
              <a:defRPr sz="14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87C62FD-B3A5-2994-EBC4-45C12C8A1D10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624671F-51EB-7191-A59C-A7C429D253F2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le and 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DhJA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yYAANgJAABARw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DD306DE-90A0-86F0-EE6B-66A548251833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7A0265B-15BA-F5D0-F418-E385685602B6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HEJAADjJAAAYQ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GENAADjJ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HEJAABARwAAYQ0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GENAABARwAAsC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B4507C2-8CD6-10F1-98FD-7AA449B36E2F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43B5310-5EC9-6EA5-8783-A8F01DCD71FD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919AB0D-43D4-4C5D-9AA1-B508E5EF6CE0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92868C1-8FE4-7D9E-AA90-79CB26DE5C2C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F14FA5F-11C2-410C-8CAC-E759B4E27AB2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5B83283-CDE8-EDC4-A600-3B917C4E506E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K4BAABtHAAA1A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x0AAK4BAABAR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QIAABtH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129D80B-45FC-7C2E-B291-B37B96DF44E6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NwY0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848749A-D4E5-1D82-ABF0-22D73ABE5D77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IgdAACzOwAABCE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MYDAACzOwAAFh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a:defRPr sz="3200" cap="none"/>
            </a:lvl1pPr>
            <a:lvl2pPr marL="457200" indent="0">
              <a:buNone/>
              <a:defRPr sz="2800" cap="none"/>
            </a:lvl2pPr>
            <a:lvl3pPr marL="914400" indent="0">
              <a:buNone/>
              <a:defRPr sz="2400" cap="none"/>
            </a:lvl3pPr>
            <a:lvl4pPr marL="1371600" indent="0">
              <a:buNone/>
              <a:defRPr sz="2000" cap="none"/>
            </a:lvl4pPr>
            <a:lvl5pPr marL="1828800" indent="0">
              <a:buNone/>
              <a:defRPr sz="2000" cap="none"/>
            </a:lvl5pPr>
            <a:lvl6pPr marL="2286000" indent="0">
              <a:buNone/>
              <a:defRPr sz="2000" cap="none"/>
            </a:lvl6pPr>
            <a:lvl7pPr marL="2743200" indent="0">
              <a:buNone/>
              <a:defRPr sz="2000" cap="none"/>
            </a:lvl7pPr>
            <a:lvl8pPr marL="3200400" indent="0">
              <a:buNone/>
              <a:defRPr sz="2000" cap="none"/>
            </a:lvl8pPr>
            <a:lvl9pPr marL="3657600" indent="0">
              <a:buNone/>
              <a:defRPr sz="20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AQhAACzOwAA+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2CAD59D-D3FF-9F23-B172-25769B3C4770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B2EDE5B-1586-7B28-C896-E37D90D83EB6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49Ij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E14105A-14B3-41E6-FDAC-E2B35EE20BB7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E6c3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79BC5B9-F78A-CE33-C423-01668B6D3254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DYAALABAABARw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AfNQ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70FB0BF-F1CA-5A46-84B7-0713FEF97252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2B808A1-EFBF-EDFE-F100-19AB464E074C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Default 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1F9777A8-E6F2-C281-BC2F-10D439614A45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087CF61F-51E5-2900-ABC4-A755B88A5DF2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microsoft.com/office/2007/relationships/media" Target="../media/media1.mp4"/><Relationship Id="rId4" Type="http://schemas.openxmlformats.org/officeDocument/2006/relationships/video" Target="../media/media1.mp4"/><Relationship Id="rId5" Type="http://schemas.openxmlformats.org/officeDocument/2006/relationships/image" Target="../media/image1.png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A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Test 2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gXJk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AAAAAAAAAAMAAAABQAAAAAAAAAAAD//wAAAQAAAP//AAABAA=="/>
              </a:ext>
            </a:extLst>
          </p:cNvSpPr>
          <p:nvPr>
            <p:ph type="subTitle" idx="1"/>
          </p:nvPr>
        </p:nvSpPr>
        <p:spPr/>
        <p:txBody>
          <a:bodyPr/>
          <a:lstStyle/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ediaClip1"/>
          <p:cNvPicPr>
            <a:picLocks noChangeAspect="1"/>
            <a:extLst>
              <a:ext uri="smNativeData">
                <pr:smNativeData xmlns:pr="smNativeData" xmlns="smNativeData" val="SMDATA_18_gXJkZh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L4FAADq////TkUAAEgqAAAAAAAAJgAAAAgAAAD//////////zAAAAAUAAAAAAAAAAAA//8AAAEAAAD//wAAAQA="/>
              </a:ext>
            </a:extLst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" y="-13970"/>
            <a:ext cx="10332720" cy="688721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  <p:bldLst>
      <p:bldP spid="2" grpId="0" animBg="1" advAuto="0"/>
    </p:bldLst>
    <p:extLst>
      <p:ext uri="smNativeData">
        <pr:smNativeData xmlns:pr="smNativeData" xmlns="smNativeData" val="gXJkZgEAAAAFAAAA/f///wYAAAABAAAAAAAAAAAAAAAAAAAAAAAAAA=="/>
      </p:ext>
    </p:ext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barry</cp:lastModifiedBy>
  <cp:revision>0</cp:revision>
  <dcterms:created xsi:type="dcterms:W3CDTF">2024-06-08T14:01:30Z</dcterms:created>
  <dcterms:modified xsi:type="dcterms:W3CDTF">2024-06-08T14:02:25Z</dcterms:modified>
</cp:coreProperties>
</file>