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svg" ContentType="image/svg+xml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webp" ContentType="image/webp"/>
  <Default Extension="pdf" ContentType="application/pdf"/>
  <Default Extension="bin" ContentType="application/vnd.openxmlformats-officedocument.oleObject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theme/theme3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theme/themeOverride19.xml" ContentType="application/vnd.openxmlformats-officedocument.themeOverride+xml"/>
  <Override PartName="/ppt/theme/themeOverride20.xml" ContentType="application/vnd.openxmlformats-officedocument.themeOverride+xml"/>
  <Override PartName="/ppt/theme/themeOverride21.xml" ContentType="application/vnd.openxmlformats-officedocument.themeOverride+xml"/>
  <Override PartName="/ppt/theme/themeOverride22.xml" ContentType="application/vnd.openxmlformats-officedocument.themeOverride+xml"/>
  <Override PartName="/ppt/theme/themeOverride23.xml" ContentType="application/vnd.openxmlformats-officedocument.themeOverride+xml"/>
  <Override PartName="/ppt/theme/themeOverride24.xml" ContentType="application/vnd.openxmlformats-officedocument.themeOverride+xml"/>
  <Override PartName="/ppt/theme/themeOverride25.xml" ContentType="application/vnd.openxmlformats-officedocument.themeOverride+xml"/>
  <Override PartName="/ppt/theme/themeOverride26.xml" ContentType="application/vnd.openxmlformats-officedocument.themeOverride+xml"/>
  <Override PartName="/ppt/theme/themeOverride27.xml" ContentType="application/vnd.openxmlformats-officedocument.themeOverride+xml"/>
  <Override PartName="/ppt/theme/themeOverride28.xml" ContentType="application/vnd.openxmlformats-officedocument.themeOverride+xml"/>
  <Override PartName="/ppt/theme/themeOverride29.xml" ContentType="application/vnd.openxmlformats-officedocument.themeOverride+xml"/>
  <Override PartName="/ppt/theme/themeOverride30.xml" ContentType="application/vnd.openxmlformats-officedocument.themeOverride+xml"/>
  <Override PartName="/ppt/theme/themeOverride31.xml" ContentType="application/vnd.openxmlformats-officedocument.themeOverride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embedTrueTypeFonts="1" saveSubsetFonts="0">
  <p:sldMasterIdLst>
    <p:sldMasterId id="2147483648" r:id="rId5"/>
    <p:sldMasterId id="2147483650" r:id="rId6"/>
  </p:sldMasterIdLst>
  <p:notesMasterIdLst>
    <p:notesMasterId r:id="rId7"/>
  </p:notesMasterIdLst>
  <p:sldIdLst>
    <p:sldId id="256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96" r:id="rId18"/>
    <p:sldId id="297" r:id="rId19"/>
    <p:sldId id="298" r:id="rId20"/>
    <p:sldId id="299" r:id="rId21"/>
    <p:sldId id="300" r:id="rId22"/>
    <p:sldId id="301" r:id="rId23"/>
    <p:sldId id="302" r:id="rId24"/>
    <p:sldId id="303" r:id="rId25"/>
    <p:sldId id="304" r:id="rId26"/>
    <p:sldId id="257" r:id="rId27"/>
    <p:sldId id="258" r:id="rId28"/>
    <p:sldId id="259" r:id="rId29"/>
    <p:sldId id="260" r:id="rId30"/>
    <p:sldId id="261" r:id="rId31"/>
    <p:sldId id="262" r:id="rId32"/>
    <p:sldId id="263" r:id="rId33"/>
    <p:sldId id="264" r:id="rId34"/>
    <p:sldId id="265" r:id="rId35"/>
    <p:sldId id="266" r:id="rId36"/>
    <p:sldId id="267" r:id="rId37"/>
    <p:sldId id="268" r:id="rId38"/>
    <p:sldId id="269" r:id="rId39"/>
    <p:sldId id="270" r:id="rId40"/>
    <p:sldId id="271" r:id="rId41"/>
    <p:sldId id="272" r:id="rId42"/>
    <p:sldId id="273" r:id="rId43"/>
    <p:sldId id="274" r:id="rId44"/>
    <p:sldId id="275" r:id="rId45"/>
    <p:sldId id="276" r:id="rId46"/>
    <p:sldId id="277" r:id="rId47"/>
    <p:sldId id="278" r:id="rId48"/>
    <p:sldId id="279" r:id="rId49"/>
    <p:sldId id="280" r:id="rId50"/>
    <p:sldId id="281" r:id="rId51"/>
    <p:sldId id="282" r:id="rId52"/>
    <p:sldId id="283" r:id="rId53"/>
    <p:sldId id="284" r:id="rId54"/>
    <p:sldId id="285" r:id="rId55"/>
    <p:sldId id="286" r:id="rId56"/>
  </p:sldIdLst>
  <p:sldSz cx="16256000" cy="9144000"/>
  <p:notesSz cx="6858000" cy="9144000"/>
  <p:embeddedFontLst>
    <p:embeddedFont>
      <p:font typeface="Dosis" pitchFamily="0" charset="0"/>
      <p:regular r:id="rId57"/>
      <p:bold r:id="rId58"/>
    </p:embeddedFont>
    <p:embeddedFont>
      <p:font typeface="Acme" pitchFamily="0" charset="0"/>
      <p:regular r:id="rId59"/>
    </p:embeddedFont>
    <p:embeddedFont>
      <p:font typeface="Noto Sans SC" pitchFamily="0" charset="0"/>
      <p:regular r:id="rId60"/>
      <p:bold r:id="rId61"/>
    </p:embeddedFont>
  </p:embeddedFontLst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1pPr>
    <a:lvl2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2pPr>
    <a:lvl3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3pPr>
    <a:lvl4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4pPr>
    <a:lvl5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/>
  <p:extLst>
    <p:ext uri="smNativeData">
      <pr:smAppRevision xmlns:pr="smNativeData" xmlns="smNativeData" dt="1788506283" val="1502" rev64="64" revOS="4"/>
      <pr:smFileRevision xmlns:pr="smNativeData" xmlns="smNativeData" dt="1788506283" val="102"/>
      <pr:guideOptions xmlns:pr="smNativeData" xmlns="smNativeData" dt="1788506283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>
      <p:cViewPr varScale="1">
        <p:scale>
          <a:sx n="42" d="100"/>
          <a:sy n="42" d="100"/>
        </p:scale>
        <p:origin x="1740" y="284"/>
      </p:cViewPr>
      <p:guideLst x="0" y="0"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3" d="100"/>
        <a:sy n="13" d="100"/>
      </p:scale>
      <p:origin x="0" y="0"/>
    </p:cViewPr>
  </p:sorterViewPr>
  <p:notesViewPr>
    <p:cSldViewPr snapToGrid="0">
      <p:cViewPr>
        <p:scale>
          <a:sx n="42" d="100"/>
          <a:sy n="42" d="100"/>
        </p:scale>
        <p:origin x="1740" y="284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Relationship Id="rId53" Type="http://schemas.openxmlformats.org/officeDocument/2006/relationships/slide" Target="slides/slide46.xml"/><Relationship Id="rId54" Type="http://schemas.openxmlformats.org/officeDocument/2006/relationships/slide" Target="slides/slide47.xml"/><Relationship Id="rId55" Type="http://schemas.openxmlformats.org/officeDocument/2006/relationships/slide" Target="slides/slide48.xml"/><Relationship Id="rId56" Type="http://schemas.openxmlformats.org/officeDocument/2006/relationships/slide" Target="slides/slide49.xml"/><Relationship Id="rId57" Type="http://schemas.openxmlformats.org/officeDocument/2006/relationships/font" Target="fonts/font1.fntdata"/><Relationship Id="rId58" Type="http://schemas.openxmlformats.org/officeDocument/2006/relationships/font" Target="fonts/font2.fntdata"/><Relationship Id="rId59" Type="http://schemas.openxmlformats.org/officeDocument/2006/relationships/font" Target="fonts/font3.fntdata"/><Relationship Id="rId60" Type="http://schemas.openxmlformats.org/officeDocument/2006/relationships/font" Target="fonts/font4.fntdata"/><Relationship Id="rId61" Type="http://schemas.openxmlformats.org/officeDocument/2006/relationships/font" Target="fonts/font5.fntdata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;n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Google Shape;4;n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4" name="Google Shape;5;n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6;n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6" name="Google Shape;7;n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7" name="Google Shape;8;n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3D4BF40D-43D0-1E02-9EF3-B557BABD68E0}" type="slidenum">
              <a:rPr lang="en-us" sz="1200" cap="none"/>
              <a:t>‹#›</a:t>
            </a:fld>
            <a:endParaRPr sz="1200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1pPr>
    <a:lvl2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2pPr>
    <a:lvl3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3pPr>
    <a:lvl4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4pPr>
    <a:lvl5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Relationship Id="rId3" Type="http://schemas.openxmlformats.org/officeDocument/2006/relationships/themeOverride" Target="../theme/themeOverride1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Relationship Id="rId3" Type="http://schemas.openxmlformats.org/officeDocument/2006/relationships/themeOverride" Target="../theme/themeOverride2.xml"/></Relationships>
</file>

<file path=ppt/notesSlides/_rels/notesSlide3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Relationship Id="rId3" Type="http://schemas.openxmlformats.org/officeDocument/2006/relationships/themeOverride" Target="../theme/themeOverride3.xml"/></Relationships>
</file>

<file path=ppt/notesSlides/_rels/notesSlide4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Relationship Id="rId3" Type="http://schemas.openxmlformats.org/officeDocument/2006/relationships/themeOverride" Target="../theme/themeOverride4.xml"/></Relationships>
</file>

<file path=ppt/notesSlides/_rels/notesSlide5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Relationship Id="rId3" Type="http://schemas.openxmlformats.org/officeDocument/2006/relationships/themeOverride" Target="../theme/themeOverride5.xml"/></Relationships>
</file>

<file path=ppt/notesSlides/_rels/notesSlide6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Relationship Id="rId3" Type="http://schemas.openxmlformats.org/officeDocument/2006/relationships/themeOverride" Target="../theme/themeOverride6.xml"/></Relationships>
</file>

<file path=ppt/notesSlides/_rels/notesSlide7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Relationship Id="rId3" Type="http://schemas.openxmlformats.org/officeDocument/2006/relationships/themeOverride" Target="../theme/themeOverride7.xml"/></Relationships>
</file>

<file path=ppt/notesSlides/_rels/notesSlide8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Relationship Id="rId3" Type="http://schemas.openxmlformats.org/officeDocument/2006/relationships/themeOverride" Target="../theme/themeOverride8.xml"/></Relationships>
</file>

<file path=ppt/notesSlides/_rels/notesSlide9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Relationship Id="rId3" Type="http://schemas.openxmlformats.org/officeDocument/2006/relationships/themeOverride" Target="../theme/themeOverride9.xml"/></Relationships>
</file>

<file path=ppt/notesSlides/_rels/notesSlide10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Relationship Id="rId3" Type="http://schemas.openxmlformats.org/officeDocument/2006/relationships/themeOverride" Target="../theme/themeOverride10.xml"/></Relationships>
</file>

<file path=ppt/notesSlides/_rels/notesSlide1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Relationship Id="rId3" Type="http://schemas.openxmlformats.org/officeDocument/2006/relationships/themeOverride" Target="../theme/themeOverride11.xml"/></Relationships>
</file>

<file path=ppt/notesSlides/_rels/notesSlide1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Relationship Id="rId3" Type="http://schemas.openxmlformats.org/officeDocument/2006/relationships/themeOverride" Target="../theme/themeOverride12.xml"/></Relationships>
</file>

<file path=ppt/notesSlides/_rels/notesSlide13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Relationship Id="rId3" Type="http://schemas.openxmlformats.org/officeDocument/2006/relationships/themeOverride" Target="../theme/themeOverride13.xml"/></Relationships>
</file>

<file path=ppt/notesSlides/_rels/notesSlide14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Relationship Id="rId3" Type="http://schemas.openxmlformats.org/officeDocument/2006/relationships/themeOverride" Target="../theme/themeOverride14.xml"/></Relationships>
</file>

<file path=ppt/notesSlides/_rels/notesSlide15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Relationship Id="rId3" Type="http://schemas.openxmlformats.org/officeDocument/2006/relationships/themeOverride" Target="../theme/themeOverride15.xml"/></Relationships>
</file>

<file path=ppt/notesSlides/_rels/notesSlide16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Relationship Id="rId3" Type="http://schemas.openxmlformats.org/officeDocument/2006/relationships/themeOverride" Target="../theme/themeOverride16.xml"/></Relationships>
</file>

<file path=ppt/notesSlides/_rels/notesSlide17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Relationship Id="rId3" Type="http://schemas.openxmlformats.org/officeDocument/2006/relationships/themeOverride" Target="../theme/themeOverride17.xml"/></Relationships>
</file>

<file path=ppt/notesSlides/_rels/notesSlide18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Relationship Id="rId3" Type="http://schemas.openxmlformats.org/officeDocument/2006/relationships/themeOverride" Target="../theme/themeOverride18.xml"/></Relationships>
</file>

<file path=ppt/notesSlides/_rels/notesSlide19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Relationship Id="rId3" Type="http://schemas.openxmlformats.org/officeDocument/2006/relationships/themeOverride" Target="../theme/themeOverride19.xml"/></Relationships>
</file>

<file path=ppt/notesSlides/_rels/notesSlide20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Relationship Id="rId3" Type="http://schemas.openxmlformats.org/officeDocument/2006/relationships/themeOverride" Target="../theme/themeOverride20.xml"/></Relationships>
</file>

<file path=ppt/notesSlides/_rels/notesSlide2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Relationship Id="rId3" Type="http://schemas.openxmlformats.org/officeDocument/2006/relationships/themeOverride" Target="../theme/themeOverride21.xml"/></Relationships>
</file>

<file path=ppt/notesSlides/_rels/notesSlide2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Relationship Id="rId3" Type="http://schemas.openxmlformats.org/officeDocument/2006/relationships/themeOverride" Target="../theme/themeOverride22.xml"/></Relationships>
</file>

<file path=ppt/notesSlides/_rels/notesSlide23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Relationship Id="rId3" Type="http://schemas.openxmlformats.org/officeDocument/2006/relationships/themeOverride" Target="../theme/themeOverride23.xml"/></Relationships>
</file>

<file path=ppt/notesSlides/_rels/notesSlide24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Relationship Id="rId3" Type="http://schemas.openxmlformats.org/officeDocument/2006/relationships/themeOverride" Target="../theme/themeOverride24.xml"/></Relationships>
</file>

<file path=ppt/notesSlides/_rels/notesSlide25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Relationship Id="rId3" Type="http://schemas.openxmlformats.org/officeDocument/2006/relationships/themeOverride" Target="../theme/themeOverride25.xml"/></Relationships>
</file>

<file path=ppt/notesSlides/_rels/notesSlide26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Relationship Id="rId3" Type="http://schemas.openxmlformats.org/officeDocument/2006/relationships/themeOverride" Target="../theme/themeOverride26.xml"/></Relationships>
</file>

<file path=ppt/notesSlides/_rels/notesSlide27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Relationship Id="rId3" Type="http://schemas.openxmlformats.org/officeDocument/2006/relationships/themeOverride" Target="../theme/themeOverride27.xml"/></Relationships>
</file>

<file path=ppt/notesSlides/_rels/notesSlide28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Relationship Id="rId3" Type="http://schemas.openxmlformats.org/officeDocument/2006/relationships/themeOverride" Target="../theme/themeOverride28.xml"/></Relationships>
</file>

<file path=ppt/notesSlides/_rels/notesSlide29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Relationship Id="rId3" Type="http://schemas.openxmlformats.org/officeDocument/2006/relationships/themeOverride" Target="../theme/themeOverride29.xml"/></Relationships>
</file>

<file path=ppt/notesSlides/_rels/notesSlide30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Relationship Id="rId3" Type="http://schemas.openxmlformats.org/officeDocument/2006/relationships/themeOverride" Target="../theme/themeOverride30.xml"/></Relationships>
</file>

<file path=ppt/notesSlides/_rels/notesSlide3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Relationship Id="rId3" Type="http://schemas.openxmlformats.org/officeDocument/2006/relationships/themeOverride" Target="../theme/themeOverride31.xml"/></Relationships>
</file>

<file path=ppt/notesSlides/_rels/notesSlide3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3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4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5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6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7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38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39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40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4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4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43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44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45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46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47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48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49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87;p1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3" name="Google Shape;88;p1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89;p1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90;p1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91;p1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7" name="Google Shape;92;p1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98;p2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99;p2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100;p2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101;p2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102;p2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103;p2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47;p3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148;p3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149;p3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150;p3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151;p3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152;p3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96;p4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197;p4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198;p4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199;p4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200;p4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201;p4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5;p5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246;p5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247;p5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248;p5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249;p5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250;p5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94;p6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295;p6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296;p6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297;p6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298;p6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299;p6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18;p7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319;p7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320;p7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321;p7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322;p7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323;p7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42;p8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343;p8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344;p8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345;p8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346;p8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347;p8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72;p9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373;p9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374;p9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375;p9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376;p9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377;p9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89;p10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390;p10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391;p10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392;p10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393;p10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394;p10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04;p11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405;p11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406;p11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407;p11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408;p11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409;p11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21;p12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422;p12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423;p12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424;p12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425;p12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426;p12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36;p13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437;p13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438;p13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439;p13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440;p13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441;p13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53;p14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454;p14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455;p14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456;p14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457;p14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458;p14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68;p15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469;p15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470;p15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471;p15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472;p15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473;p15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16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85;p16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486;p16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487;p16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488;p16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489;p16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490;p16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17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00;p17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501;p17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502;p17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503;p17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504;p17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505;p17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17;p18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518;p18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519;p18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520;p18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521;p18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522;p18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32;p19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533;p19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534;p19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535;p19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536;p19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537;p19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49;p20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550;p20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551;p20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552;p20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553;p20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554;p20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64;p21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565;p21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566;p21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567;p21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568;p21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569;p21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2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81;p22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582;p22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583;p22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584;p22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585;p22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586;p22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96;p23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597;p23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598;p23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599;p23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600;p23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601;p23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13;p24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614;p24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615;p24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616;p24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617;p24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618;p24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28;p25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629;p25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630;p25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631;p25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632;p25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633;p25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26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45;p26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646;p26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647;p26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648;p26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649;p26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650;p26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27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60;p27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661;p27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662;p27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663;p27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664;p27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665;p27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76;p28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677;p28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678;p28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679;p28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680;p28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681;p28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99;p29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700;p29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701;p29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702;p29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703;p29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704;p29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15;p30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716;p30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717;p30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718;p30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719;p30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720;p30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3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32;p31:notes"/>
          <p:cNvSpPr>
            <a:spLocks noGrp="1" noChangeArrowheads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3" name="Google Shape;733;p31:notes"/>
          <p:cNvSpPr>
            <a:spLocks noGrp="1" noChangeArrowheads="1"/>
          </p:cNvSpPr>
          <p:nvPr>
            <p:ph type="dt" idx="10"/>
          </p:nvPr>
        </p:nvSpPr>
        <p:spPr>
          <a:xfrm>
            <a:off x="518033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cap="none"/>
              <a:t>1.7.2013</a:t>
            </a:r>
          </a:p>
        </p:txBody>
      </p:sp>
      <p:sp>
        <p:nvSpPr>
          <p:cNvPr id="4" name="Google Shape;734;p31:notes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735;p31:notes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>
              <a:spcBef>
                <a:spcPts val="0"/>
              </a:spcBef>
              <a:spcAft>
                <a:spcPts val="0"/>
              </a:spcAft>
              <a:buNone/>
            </a:pPr>
            <a:endParaRPr sz="1400" cap="none"/>
          </a:p>
        </p:txBody>
      </p:sp>
      <p:sp>
        <p:nvSpPr>
          <p:cNvPr id="6" name="Google Shape;736;p31:notes"/>
          <p:cNvSpPr>
            <a:spLocks noGrp="1" noChangeArrowheads="1"/>
          </p:cNvSpPr>
          <p:nvPr>
            <p:ph type="ftr" idx="11"/>
          </p:nvPr>
        </p:nvSpPr>
        <p:spPr>
          <a:xfrm>
            <a:off x="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7" name="Google Shape;737;p31:notes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cap="none"/>
              <a:t>‹#›</a:t>
            </a:r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notes>
</file>

<file path=ppt/notesSlides/notesSlide3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SlidePicture1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</p:spPr>
      </p:sp>
      <p:sp>
        <p:nvSpPr>
          <p:cNvPr id="4" name="SlideNumberArea1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33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>
            <a:lvl1pPr marL="457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SlidePicture1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</p:spPr>
      </p:sp>
      <p:sp>
        <p:nvSpPr>
          <p:cNvPr id="4" name="SlideNumberArea1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34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>
            <a:lvl1pPr marL="457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SlidePicture1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</p:spPr>
      </p:sp>
      <p:sp>
        <p:nvSpPr>
          <p:cNvPr id="4" name="SlideNumberArea1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35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>
            <a:lvl1pPr marL="457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SlidePicture1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</p:spPr>
      </p:sp>
      <p:sp>
        <p:nvSpPr>
          <p:cNvPr id="4" name="SlideNumberArea1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36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>
            <a:lvl1pPr marL="457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SlidePicture1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</p:spPr>
      </p:sp>
      <p:sp>
        <p:nvSpPr>
          <p:cNvPr id="4" name="SlideNumberArea1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37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>
            <a:lvl1pPr marL="457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SlidePicture1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</p:spPr>
      </p:sp>
      <p:sp>
        <p:nvSpPr>
          <p:cNvPr id="4" name="SlideNumberArea1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38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>
            <a:lvl1pPr marL="457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SlidePicture1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</p:spPr>
      </p:sp>
      <p:sp>
        <p:nvSpPr>
          <p:cNvPr id="4" name="SlideNumberArea1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39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>
            <a:lvl1pPr marL="457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SlidePicture1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</p:spPr>
      </p:sp>
      <p:sp>
        <p:nvSpPr>
          <p:cNvPr id="4" name="SlideNumberArea1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40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>
            <a:lvl1pPr marL="457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SlidePicture1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</p:spPr>
      </p:sp>
      <p:sp>
        <p:nvSpPr>
          <p:cNvPr id="4" name="SlideNumberArea1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4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>
            <a:lvl1pPr marL="457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SlidePicture1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</p:spPr>
      </p:sp>
      <p:sp>
        <p:nvSpPr>
          <p:cNvPr id="4" name="SlideNumberArea1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4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>
            <a:lvl1pPr marL="457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SlidePicture1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</p:spPr>
      </p:sp>
      <p:sp>
        <p:nvSpPr>
          <p:cNvPr id="4" name="SlideNumberArea1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43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>
            <a:lvl1pPr marL="457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SlidePicture1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</p:spPr>
      </p:sp>
      <p:sp>
        <p:nvSpPr>
          <p:cNvPr id="4" name="SlideNumberArea1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44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>
            <a:lvl1pPr marL="457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SlidePicture1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</p:spPr>
      </p:sp>
      <p:sp>
        <p:nvSpPr>
          <p:cNvPr id="4" name="SlideNumberArea1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45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SlidePicture1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</p:spPr>
      </p:sp>
      <p:sp>
        <p:nvSpPr>
          <p:cNvPr id="4" name="SlideNumberArea1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46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SlidePicture1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</p:spPr>
      </p:sp>
      <p:sp>
        <p:nvSpPr>
          <p:cNvPr id="4" name="SlideNumberArea1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47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SlidePicture1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</p:spPr>
      </p:sp>
      <p:sp>
        <p:nvSpPr>
          <p:cNvPr id="4" name="SlideNumberArea1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48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SlidePicture1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</p:spPr>
      </p:sp>
      <p:sp>
        <p:nvSpPr>
          <p:cNvPr id="4" name="SlideNumberArea1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49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914400" y="3251200"/>
            <a:ext cx="7315200" cy="308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SlidePicture1"/>
          <p:cNvSpPr>
            <a:spLocks noGrp="1" noChangeArrowheads="1"/>
          </p:cNvSpPr>
          <p:nvPr>
            <p:ph type="sldImg" idx="3"/>
          </p:nvPr>
        </p:nvSpPr>
        <p:spPr>
          <a:xfrm>
            <a:off x="2857500" y="513080"/>
            <a:ext cx="3429000" cy="2566670"/>
          </a:xfrm>
          <a:custGeom>
            <a:avLst/>
            <a:gdLst/>
            <a:ahLst/>
            <a:cxnLst/>
            <a:rect l="0" t="0" r="3429000" b="2566670"/>
            <a:pathLst>
              <a:path w="3429000" h="2566670" fill="none" extrusionOk="0">
                <a:moveTo>
                  <a:pt x="0" y="0"/>
                </a:moveTo>
                <a:lnTo>
                  <a:pt x="3429000" y="0"/>
                </a:lnTo>
                <a:lnTo>
                  <a:pt x="3429000" y="2566670"/>
                </a:lnTo>
                <a:lnTo>
                  <a:pt x="0" y="2566670"/>
                </a:lnTo>
                <a:close/>
              </a:path>
            </a:pathLst>
          </a:custGeom>
        </p:spPr>
      </p:sp>
      <p:sp>
        <p:nvSpPr>
          <p:cNvPr id="4" name="SlideNumberArea1"/>
          <p:cNvSpPr>
            <a:spLocks noGrp="1" noChangeArrowheads="1"/>
          </p:cNvSpPr>
          <p:nvPr>
            <p:ph type="sldNum" idx="12"/>
          </p:nvPr>
        </p:nvSpPr>
        <p:spPr>
          <a:xfrm>
            <a:off x="5180330" y="6502400"/>
            <a:ext cx="3962400" cy="341630"/>
          </a:xfrm>
          <a:prstGeom prst="rect">
            <a:avLst/>
          </a:prstGeom>
        </p:spPr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8;p35"/>
          <p:cNvSpPr>
            <a:spLocks noGrp="1" noChangeArrowheads="1"/>
          </p:cNvSpPr>
          <p:nvPr>
            <p:ph type="ctrTitle"/>
          </p:nvPr>
        </p:nvSpPr>
        <p:spPr>
          <a:xfrm>
            <a:off x="1143000" y="842010"/>
            <a:ext cx="6858000" cy="1790700"/>
          </a:xfrm>
          <a:noFill/>
          <a:ln>
            <a:noFill/>
          </a:ln>
        </p:spPr>
        <p:txBody>
          <a:bodyPr vert="horz" wrap="square" lIns="68580" tIns="34290" rIns="68580" bIns="34290" numCol="1" spcCol="215900" anchor="b">
            <a:prstTxWarp prst="textNoShape">
              <a:avLst/>
            </a:prstTxWarp>
            <a:normAutofit/>
          </a:bodyPr>
          <a:lstStyle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500" cap="none"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19;p35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2701290"/>
            <a:ext cx="6858000" cy="1242060"/>
          </a:xfrm>
          <a:noFill/>
          <a:ln>
            <a:noFill/>
          </a:ln>
        </p:spPr>
        <p:txBody>
          <a:bodyPr vert="horz" wrap="square" lIns="68580" tIns="34290" rIns="68580" bIns="34290" numCol="1" spcCol="215900" anchor="t">
            <a:prstTxWarp prst="textNoShape">
              <a:avLst/>
            </a:prstTxWarp>
            <a:normAutofit/>
          </a:bodyPr>
          <a:lstStyle>
            <a:lvl1pPr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None/>
              <a:defRPr sz="1800" cap="none"/>
            </a:lvl1pPr>
            <a:lvl2pPr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500" cap="none"/>
            </a:lvl2pPr>
            <a:lvl3pPr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400" cap="none"/>
            </a:lvl3pPr>
            <a:lvl4pPr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cap="none"/>
            </a:lvl4pPr>
            <a:lvl5pPr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cap="none"/>
            </a:lvl5pPr>
            <a:lvl6pPr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cap="none"/>
            </a:lvl6pPr>
            <a:lvl7pPr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cap="none"/>
            </a:lvl7pPr>
            <a:lvl8pPr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cap="none"/>
            </a:lvl8pPr>
            <a:lvl9pPr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cap="none"/>
            </a:lvl9pPr>
          </a:lstStyle>
          <a:p>
            <a:pPr/>
          </a:p>
        </p:txBody>
      </p:sp>
      <p:sp>
        <p:nvSpPr>
          <p:cNvPr id="4" name="Google Shape;20;p35"/>
          <p:cNvSpPr>
            <a:spLocks noGrp="1" noChangeArrowheads="1"/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5" name="Google Shape;21;p35"/>
          <p:cNvSpPr>
            <a:spLocks noGrp="1" noChangeArrowheads="1"/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6" name="Google Shape;22;p35"/>
          <p:cNvSpPr>
            <a:spLocks noGrp="1" noChangeArrowheads="1"/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D4BA2A6-E8D0-1E54-9EF3-1E01ECBD684B}" type="slidenum">
              <a:rPr lang="en-us" cap="none"/>
              <a:t>‹#›</a:t>
            </a:fld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;p36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  <a:normAutofit/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25;p36"/>
          <p:cNvSpPr>
            <a:spLocks noGrp="1" noChangeArrowheads="1"/>
          </p:cNvSpPr>
          <p:nvPr>
            <p:ph idx="1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t">
            <a:prstTxWarp prst="textNoShape">
              <a:avLst/>
            </a:prstTxWarp>
            <a:normAutofit/>
          </a:bodyPr>
          <a:lstStyle>
            <a:lvl1pPr marL="45720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1pPr>
            <a:lvl2pPr marL="9144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2pPr>
            <a:lvl3pPr marL="13716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3pPr>
            <a:lvl4pPr marL="18288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4pPr>
            <a:lvl5pPr marL="22860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5pPr>
            <a:lvl6pPr marL="27432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6pPr>
            <a:lvl7pPr marL="32004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7pPr>
            <a:lvl8pPr marL="36576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8pPr>
            <a:lvl9pPr marL="41148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9pPr>
          </a:lstStyle>
          <a:p>
            <a:pPr/>
          </a:p>
        </p:txBody>
      </p:sp>
      <p:sp>
        <p:nvSpPr>
          <p:cNvPr id="4" name="Google Shape;26;p36"/>
          <p:cNvSpPr>
            <a:spLocks noGrp="1" noChangeArrowheads="1"/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5" name="Google Shape;27;p36"/>
          <p:cNvSpPr>
            <a:spLocks noGrp="1" noChangeArrowheads="1"/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6" name="Google Shape;28;p36"/>
          <p:cNvSpPr>
            <a:spLocks noGrp="1" noChangeArrowheads="1"/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D4BDFC5-8BD0-1E29-9EF3-7D7C91BD6828}" type="slidenum">
              <a:rPr lang="en-us" cap="none"/>
              <a:t>‹#›</a:t>
            </a:fld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0;p37"/>
          <p:cNvSpPr>
            <a:spLocks noGrp="1" noChangeArrowheads="1"/>
          </p:cNvSpPr>
          <p:nvPr>
            <p:ph type="title"/>
          </p:nvPr>
        </p:nvSpPr>
        <p:spPr>
          <a:xfrm>
            <a:off x="624205" y="1282065"/>
            <a:ext cx="7886700" cy="2139950"/>
          </a:xfrm>
          <a:noFill/>
          <a:ln>
            <a:noFill/>
          </a:ln>
        </p:spPr>
        <p:txBody>
          <a:bodyPr vert="horz" wrap="square" lIns="68580" tIns="34290" rIns="68580" bIns="34290" numCol="1" spcCol="215900" anchor="b">
            <a:prstTxWarp prst="textNoShape">
              <a:avLst/>
            </a:prstTxWarp>
            <a:normAutofit/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500" cap="none"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31;p37"/>
          <p:cNvSpPr>
            <a:spLocks noGrp="1" noChangeArrowheads="1"/>
          </p:cNvSpPr>
          <p:nvPr>
            <p:ph idx="1"/>
          </p:nvPr>
        </p:nvSpPr>
        <p:spPr>
          <a:xfrm>
            <a:off x="624205" y="3442335"/>
            <a:ext cx="7886700" cy="1124585"/>
          </a:xfrm>
          <a:noFill/>
          <a:ln>
            <a:noFill/>
          </a:ln>
        </p:spPr>
        <p:txBody>
          <a:bodyPr vert="horz" wrap="square" lIns="68580" tIns="34290" rIns="68580" bIns="34290" numCol="1" spcCol="215900" anchor="t">
            <a:prstTxWarp prst="textNoShape">
              <a:avLst/>
            </a:prstTxWarp>
            <a:normAutofit/>
          </a:bodyPr>
          <a:lstStyle>
            <a:lvl1pPr marL="45720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None/>
              <a:defRPr sz="1800" cap="none">
                <a:solidFill>
                  <a:srgbClr val="888888"/>
                </a:solidFill>
              </a:defRPr>
            </a:lvl1pPr>
            <a:lvl2pPr marL="9144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500" cap="none">
                <a:solidFill>
                  <a:srgbClr val="888888"/>
                </a:solidFill>
              </a:defRPr>
            </a:lvl2pPr>
            <a:lvl3pPr marL="13716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400" cap="none">
                <a:solidFill>
                  <a:srgbClr val="888888"/>
                </a:solidFill>
              </a:defRPr>
            </a:lvl3pPr>
            <a:lvl4pPr marL="18288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cap="none">
                <a:solidFill>
                  <a:srgbClr val="888888"/>
                </a:solidFill>
              </a:defRPr>
            </a:lvl4pPr>
            <a:lvl5pPr marL="22860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cap="none">
                <a:solidFill>
                  <a:srgbClr val="888888"/>
                </a:solidFill>
              </a:defRPr>
            </a:lvl5pPr>
            <a:lvl6pPr marL="27432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cap="none">
                <a:solidFill>
                  <a:srgbClr val="888888"/>
                </a:solidFill>
              </a:defRPr>
            </a:lvl6pPr>
            <a:lvl7pPr marL="32004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cap="none">
                <a:solidFill>
                  <a:srgbClr val="888888"/>
                </a:solidFill>
              </a:defRPr>
            </a:lvl7pPr>
            <a:lvl8pPr marL="36576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cap="none">
                <a:solidFill>
                  <a:srgbClr val="888888"/>
                </a:solidFill>
              </a:defRPr>
            </a:lvl8pPr>
            <a:lvl9pPr marL="41148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cap="none">
                <a:solidFill>
                  <a:srgbClr val="888888"/>
                </a:solidFill>
              </a:defRPr>
            </a:lvl9pPr>
          </a:lstStyle>
          <a:p>
            <a:pPr/>
          </a:p>
        </p:txBody>
      </p:sp>
      <p:sp>
        <p:nvSpPr>
          <p:cNvPr id="4" name="Google Shape;32;p37"/>
          <p:cNvSpPr>
            <a:spLocks noGrp="1" noChangeArrowheads="1"/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5" name="Google Shape;33;p37"/>
          <p:cNvSpPr>
            <a:spLocks noGrp="1" noChangeArrowheads="1"/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6" name="Google Shape;34;p37"/>
          <p:cNvSpPr>
            <a:spLocks noGrp="1" noChangeArrowheads="1"/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D4BA6DB-95D0-1E50-9EF3-6305E8BD6836}" type="slidenum">
              <a:rPr lang="en-us" cap="none"/>
              <a:t>‹#›</a:t>
            </a:fld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>
  <p:cSld name="TWO_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6;p38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  <a:normAutofit/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37;p38"/>
          <p:cNvSpPr>
            <a:spLocks noGrp="1" noChangeArrowheads="1"/>
          </p:cNvSpPr>
          <p:nvPr>
            <p:ph idx="1"/>
          </p:nvPr>
        </p:nvSpPr>
        <p:spPr>
          <a:xfrm>
            <a:off x="628650" y="1369060"/>
            <a:ext cx="3886200" cy="3263900"/>
          </a:xfrm>
          <a:noFill/>
          <a:ln>
            <a:noFill/>
          </a:ln>
        </p:spPr>
        <p:txBody>
          <a:bodyPr vert="horz" wrap="square" lIns="68580" tIns="34290" rIns="68580" bIns="34290" numCol="1" spcCol="215900" anchor="t">
            <a:prstTxWarp prst="textNoShape">
              <a:avLst/>
            </a:prstTxWarp>
            <a:normAutofit/>
          </a:bodyPr>
          <a:lstStyle>
            <a:lvl1pPr marL="45720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1pPr>
            <a:lvl2pPr marL="9144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2pPr>
            <a:lvl3pPr marL="13716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3pPr>
            <a:lvl4pPr marL="18288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4pPr>
            <a:lvl5pPr marL="22860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5pPr>
            <a:lvl6pPr marL="27432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6pPr>
            <a:lvl7pPr marL="32004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7pPr>
            <a:lvl8pPr marL="36576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8pPr>
            <a:lvl9pPr marL="41148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9pPr>
          </a:lstStyle>
          <a:p>
            <a:pPr/>
          </a:p>
        </p:txBody>
      </p:sp>
      <p:sp>
        <p:nvSpPr>
          <p:cNvPr id="4" name="Google Shape;38;p38"/>
          <p:cNvSpPr>
            <a:spLocks noGrp="1" noChangeArrowheads="1"/>
          </p:cNvSpPr>
          <p:nvPr>
            <p:ph idx="2"/>
          </p:nvPr>
        </p:nvSpPr>
        <p:spPr>
          <a:xfrm>
            <a:off x="4629150" y="1369060"/>
            <a:ext cx="3886200" cy="3263900"/>
          </a:xfrm>
          <a:noFill/>
          <a:ln>
            <a:noFill/>
          </a:ln>
        </p:spPr>
        <p:txBody>
          <a:bodyPr vert="horz" wrap="square" lIns="68580" tIns="34290" rIns="68580" bIns="34290" numCol="1" spcCol="215900" anchor="t">
            <a:prstTxWarp prst="textNoShape">
              <a:avLst/>
            </a:prstTxWarp>
            <a:normAutofit/>
          </a:bodyPr>
          <a:lstStyle>
            <a:lvl1pPr marL="45720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1pPr>
            <a:lvl2pPr marL="9144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2pPr>
            <a:lvl3pPr marL="13716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3pPr>
            <a:lvl4pPr marL="18288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4pPr>
            <a:lvl5pPr marL="22860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5pPr>
            <a:lvl6pPr marL="27432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6pPr>
            <a:lvl7pPr marL="32004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7pPr>
            <a:lvl8pPr marL="36576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8pPr>
            <a:lvl9pPr marL="41148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9pPr>
          </a:lstStyle>
          <a:p>
            <a:pPr/>
          </a:p>
        </p:txBody>
      </p:sp>
      <p:sp>
        <p:nvSpPr>
          <p:cNvPr id="5" name="Google Shape;39;p38"/>
          <p:cNvSpPr>
            <a:spLocks noGrp="1" noChangeArrowheads="1"/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6" name="Google Shape;40;p38"/>
          <p:cNvSpPr>
            <a:spLocks noGrp="1" noChangeArrowheads="1"/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7" name="Google Shape;41;p38"/>
          <p:cNvSpPr>
            <a:spLocks noGrp="1" noChangeArrowheads="1"/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D4BF356-18D0-1E05-9EF3-EE50BDBD68BB}" type="slidenum">
              <a:rPr lang="en-us" cap="none"/>
              <a:t>‹#›</a:t>
            </a:fld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TWO_OBJECTS_WITH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3;p39"/>
          <p:cNvSpPr>
            <a:spLocks noGrp="1" noChangeArrowheads="1"/>
          </p:cNvSpPr>
          <p:nvPr>
            <p:ph type="title"/>
          </p:nvPr>
        </p:nvSpPr>
        <p:spPr>
          <a:xfrm>
            <a:off x="629920" y="273685"/>
            <a:ext cx="7886700" cy="994410"/>
          </a:xfrm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  <a:normAutofit/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44;p39"/>
          <p:cNvSpPr>
            <a:spLocks noGrp="1" noChangeArrowheads="1"/>
          </p:cNvSpPr>
          <p:nvPr>
            <p:ph idx="1"/>
          </p:nvPr>
        </p:nvSpPr>
        <p:spPr>
          <a:xfrm>
            <a:off x="629920" y="1261110"/>
            <a:ext cx="3868420" cy="617855"/>
          </a:xfrm>
          <a:noFill/>
          <a:ln>
            <a:noFill/>
          </a:ln>
        </p:spPr>
        <p:txBody>
          <a:bodyPr vert="horz" wrap="square" lIns="68580" tIns="34290" rIns="68580" bIns="34290" numCol="1" spcCol="215900" anchor="b">
            <a:prstTxWarp prst="textNoShape">
              <a:avLst/>
            </a:prstTxWarp>
            <a:normAutofit/>
          </a:bodyPr>
          <a:lstStyle>
            <a:lvl1pPr marL="45720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None/>
              <a:defRPr sz="1800" b="1" cap="none"/>
            </a:lvl1pPr>
            <a:lvl2pPr marL="9144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500" b="1" cap="none"/>
            </a:lvl2pPr>
            <a:lvl3pPr marL="13716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400" b="1" cap="none"/>
            </a:lvl3pPr>
            <a:lvl4pPr marL="18288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b="1" cap="none"/>
            </a:lvl4pPr>
            <a:lvl5pPr marL="22860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b="1" cap="none"/>
            </a:lvl5pPr>
            <a:lvl6pPr marL="27432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b="1" cap="none"/>
            </a:lvl6pPr>
            <a:lvl7pPr marL="32004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b="1" cap="none"/>
            </a:lvl7pPr>
            <a:lvl8pPr marL="36576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b="1" cap="none"/>
            </a:lvl8pPr>
            <a:lvl9pPr marL="41148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b="1" cap="none"/>
            </a:lvl9pPr>
          </a:lstStyle>
          <a:p>
            <a:pPr/>
          </a:p>
        </p:txBody>
      </p:sp>
      <p:sp>
        <p:nvSpPr>
          <p:cNvPr id="4" name="Google Shape;45;p39"/>
          <p:cNvSpPr>
            <a:spLocks noGrp="1" noChangeArrowheads="1"/>
          </p:cNvSpPr>
          <p:nvPr>
            <p:ph idx="2"/>
          </p:nvPr>
        </p:nvSpPr>
        <p:spPr>
          <a:xfrm>
            <a:off x="629920" y="1878965"/>
            <a:ext cx="3868420" cy="2763520"/>
          </a:xfrm>
          <a:noFill/>
          <a:ln>
            <a:noFill/>
          </a:ln>
        </p:spPr>
        <p:txBody>
          <a:bodyPr vert="horz" wrap="square" lIns="68580" tIns="34290" rIns="68580" bIns="34290" numCol="1" spcCol="215900" anchor="t">
            <a:prstTxWarp prst="textNoShape">
              <a:avLst/>
            </a:prstTxWarp>
            <a:normAutofit/>
          </a:bodyPr>
          <a:lstStyle>
            <a:lvl1pPr marL="45720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1pPr>
            <a:lvl2pPr marL="9144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2pPr>
            <a:lvl3pPr marL="13716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3pPr>
            <a:lvl4pPr marL="18288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4pPr>
            <a:lvl5pPr marL="22860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5pPr>
            <a:lvl6pPr marL="27432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6pPr>
            <a:lvl7pPr marL="32004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7pPr>
            <a:lvl8pPr marL="36576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8pPr>
            <a:lvl9pPr marL="41148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9pPr>
          </a:lstStyle>
          <a:p>
            <a:pPr/>
          </a:p>
        </p:txBody>
      </p:sp>
      <p:sp>
        <p:nvSpPr>
          <p:cNvPr id="5" name="Google Shape;46;p39"/>
          <p:cNvSpPr>
            <a:spLocks noGrp="1" noChangeArrowheads="1"/>
          </p:cNvSpPr>
          <p:nvPr>
            <p:ph idx="3"/>
          </p:nvPr>
        </p:nvSpPr>
        <p:spPr>
          <a:xfrm>
            <a:off x="4629150" y="1261110"/>
            <a:ext cx="3887470" cy="617855"/>
          </a:xfrm>
          <a:noFill/>
          <a:ln>
            <a:noFill/>
          </a:ln>
        </p:spPr>
        <p:txBody>
          <a:bodyPr vert="horz" wrap="square" lIns="68580" tIns="34290" rIns="68580" bIns="34290" numCol="1" spcCol="215900" anchor="b">
            <a:prstTxWarp prst="textNoShape">
              <a:avLst/>
            </a:prstTxWarp>
            <a:normAutofit/>
          </a:bodyPr>
          <a:lstStyle>
            <a:lvl1pPr marL="45720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None/>
              <a:defRPr sz="1800" b="1" cap="none"/>
            </a:lvl1pPr>
            <a:lvl2pPr marL="9144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500" b="1" cap="none"/>
            </a:lvl2pPr>
            <a:lvl3pPr marL="13716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400" b="1" cap="none"/>
            </a:lvl3pPr>
            <a:lvl4pPr marL="18288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b="1" cap="none"/>
            </a:lvl4pPr>
            <a:lvl5pPr marL="22860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b="1" cap="none"/>
            </a:lvl5pPr>
            <a:lvl6pPr marL="27432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b="1" cap="none"/>
            </a:lvl6pPr>
            <a:lvl7pPr marL="32004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b="1" cap="none"/>
            </a:lvl7pPr>
            <a:lvl8pPr marL="36576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b="1" cap="none"/>
            </a:lvl8pPr>
            <a:lvl9pPr marL="41148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200" b="1" cap="none"/>
            </a:lvl9pPr>
          </a:lstStyle>
          <a:p>
            <a:pPr/>
          </a:p>
        </p:txBody>
      </p:sp>
      <p:sp>
        <p:nvSpPr>
          <p:cNvPr id="6" name="Google Shape;47;p39"/>
          <p:cNvSpPr>
            <a:spLocks noGrp="1" noChangeArrowheads="1"/>
          </p:cNvSpPr>
          <p:nvPr>
            <p:ph idx="4"/>
          </p:nvPr>
        </p:nvSpPr>
        <p:spPr>
          <a:xfrm>
            <a:off x="4629150" y="1878965"/>
            <a:ext cx="3887470" cy="2763520"/>
          </a:xfrm>
          <a:noFill/>
          <a:ln>
            <a:noFill/>
          </a:ln>
        </p:spPr>
        <p:txBody>
          <a:bodyPr vert="horz" wrap="square" lIns="68580" tIns="34290" rIns="68580" bIns="34290" numCol="1" spcCol="215900" anchor="t">
            <a:prstTxWarp prst="textNoShape">
              <a:avLst/>
            </a:prstTxWarp>
            <a:normAutofit/>
          </a:bodyPr>
          <a:lstStyle>
            <a:lvl1pPr marL="45720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1pPr>
            <a:lvl2pPr marL="9144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2pPr>
            <a:lvl3pPr marL="13716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3pPr>
            <a:lvl4pPr marL="18288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4pPr>
            <a:lvl5pPr marL="22860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5pPr>
            <a:lvl6pPr marL="27432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6pPr>
            <a:lvl7pPr marL="32004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7pPr>
            <a:lvl8pPr marL="36576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8pPr>
            <a:lvl9pPr marL="41148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9pPr>
          </a:lstStyle>
          <a:p>
            <a:pPr/>
          </a:p>
        </p:txBody>
      </p:sp>
      <p:sp>
        <p:nvSpPr>
          <p:cNvPr id="7" name="Google Shape;48;p39"/>
          <p:cNvSpPr>
            <a:spLocks noGrp="1" noChangeArrowheads="1"/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8" name="Google Shape;49;p39"/>
          <p:cNvSpPr>
            <a:spLocks noGrp="1" noChangeArrowheads="1"/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9" name="Google Shape;50;p39"/>
          <p:cNvSpPr>
            <a:spLocks noGrp="1" noChangeArrowheads="1"/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D4BA972-3CD0-1E5F-9EF3-CA0AE7BD689F}" type="slidenum">
              <a:rPr lang="en-us" cap="none"/>
              <a:t>‹#›</a:t>
            </a:fld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2;p40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  <a:normAutofit/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53;p40"/>
          <p:cNvSpPr>
            <a:spLocks noGrp="1" noChangeArrowheads="1"/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4" name="Google Shape;54;p40"/>
          <p:cNvSpPr>
            <a:spLocks noGrp="1" noChangeArrowheads="1"/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5" name="Google Shape;55;p40"/>
          <p:cNvSpPr>
            <a:spLocks noGrp="1" noChangeArrowheads="1"/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D4B8186-C8D0-1E77-9EF3-3E22CFBD686B}" type="slidenum">
              <a:rPr lang="en-us" cap="none"/>
              <a:t>‹#›</a:t>
            </a:fld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7;p41"/>
          <p:cNvSpPr>
            <a:spLocks noGrp="1" noChangeArrowheads="1"/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58;p41"/>
          <p:cNvSpPr>
            <a:spLocks noGrp="1" noChangeArrowheads="1"/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4" name="Google Shape;59;p41"/>
          <p:cNvSpPr>
            <a:spLocks noGrp="1" noChangeArrowheads="1"/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D4BAAFF-B1D0-1E5C-9EF3-4709E4BD6812}" type="slidenum">
              <a:rPr lang="en-us" cap="none"/>
              <a:t>‹#›</a:t>
            </a:fld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OBJECT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1;p42"/>
          <p:cNvSpPr>
            <a:spLocks noGrp="1" noChangeArrowheads="1"/>
          </p:cNvSpPr>
          <p:nvPr>
            <p:ph type="title"/>
          </p:nvPr>
        </p:nvSpPr>
        <p:spPr>
          <a:xfrm>
            <a:off x="629920" y="342900"/>
            <a:ext cx="2948940" cy="1200150"/>
          </a:xfrm>
          <a:noFill/>
          <a:ln>
            <a:noFill/>
          </a:ln>
        </p:spPr>
        <p:txBody>
          <a:bodyPr vert="horz" wrap="square" lIns="68580" tIns="34290" rIns="68580" bIns="34290" numCol="1" spcCol="215900" anchor="b">
            <a:prstTxWarp prst="textNoShape">
              <a:avLst/>
            </a:prstTxWarp>
            <a:normAutofit/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400" cap="none"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62;p42"/>
          <p:cNvSpPr>
            <a:spLocks noGrp="1" noChangeArrowheads="1"/>
          </p:cNvSpPr>
          <p:nvPr>
            <p:ph idx="1"/>
          </p:nvPr>
        </p:nvSpPr>
        <p:spPr>
          <a:xfrm>
            <a:off x="3887470" y="740410"/>
            <a:ext cx="4629150" cy="3655695"/>
          </a:xfrm>
          <a:noFill/>
          <a:ln>
            <a:noFill/>
          </a:ln>
        </p:spPr>
        <p:txBody>
          <a:bodyPr vert="horz" wrap="square" lIns="68580" tIns="34290" rIns="68580" bIns="34290" numCol="1" spcCol="215900" anchor="t">
            <a:prstTxWarp prst="textNoShape">
              <a:avLst/>
            </a:prstTxWarp>
            <a:normAutofit/>
          </a:bodyPr>
          <a:lstStyle>
            <a:lvl1pPr marL="45720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tx1"/>
              </a:buClr>
              <a:buSzPts val="2400"/>
              <a:buChar char="•"/>
              <a:defRPr sz="2400" cap="none"/>
            </a:lvl1pPr>
            <a:lvl2pPr marL="914400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2100"/>
              <a:buChar char="•"/>
              <a:defRPr sz="2100" cap="none"/>
            </a:lvl2pPr>
            <a:lvl3pPr marL="1371600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800"/>
              <a:buChar char="•"/>
              <a:defRPr sz="1800" cap="none"/>
            </a:lvl3pPr>
            <a:lvl4pPr marL="1828800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500"/>
              <a:buChar char="•"/>
              <a:defRPr sz="1500" cap="none"/>
            </a:lvl4pPr>
            <a:lvl5pPr marL="2286000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500"/>
              <a:buChar char="•"/>
              <a:defRPr sz="1500" cap="none"/>
            </a:lvl5pPr>
            <a:lvl6pPr marL="2743200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500"/>
              <a:buChar char="•"/>
              <a:defRPr sz="1500" cap="none"/>
            </a:lvl6pPr>
            <a:lvl7pPr marL="3200400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500"/>
              <a:buChar char="•"/>
              <a:defRPr sz="1500" cap="none"/>
            </a:lvl7pPr>
            <a:lvl8pPr marL="3657600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500"/>
              <a:buChar char="•"/>
              <a:defRPr sz="1500" cap="none"/>
            </a:lvl8pPr>
            <a:lvl9pPr marL="4114800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500"/>
              <a:buChar char="•"/>
              <a:defRPr sz="1500" cap="none"/>
            </a:lvl9pPr>
          </a:lstStyle>
          <a:p>
            <a:pPr/>
          </a:p>
        </p:txBody>
      </p:sp>
      <p:sp>
        <p:nvSpPr>
          <p:cNvPr id="4" name="Google Shape;63;p42"/>
          <p:cNvSpPr>
            <a:spLocks noGrp="1" noChangeArrowheads="1"/>
          </p:cNvSpPr>
          <p:nvPr>
            <p:ph idx="2"/>
          </p:nvPr>
        </p:nvSpPr>
        <p:spPr>
          <a:xfrm>
            <a:off x="629920" y="1543050"/>
            <a:ext cx="2948940" cy="2858770"/>
          </a:xfrm>
          <a:noFill/>
          <a:ln>
            <a:noFill/>
          </a:ln>
        </p:spPr>
        <p:txBody>
          <a:bodyPr vert="horz" wrap="square" lIns="68580" tIns="34290" rIns="68580" bIns="34290" numCol="1" spcCol="215900" anchor="t">
            <a:prstTxWarp prst="textNoShape">
              <a:avLst/>
            </a:prstTxWarp>
            <a:normAutofit/>
          </a:bodyPr>
          <a:lstStyle>
            <a:lvl1pPr marL="45720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None/>
              <a:defRPr sz="1200" cap="none"/>
            </a:lvl1pPr>
            <a:lvl2pPr marL="9144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100" cap="none"/>
            </a:lvl2pPr>
            <a:lvl3pPr marL="13716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900" cap="none"/>
            </a:lvl3pPr>
            <a:lvl4pPr marL="18288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800" cap="none"/>
            </a:lvl4pPr>
            <a:lvl5pPr marL="22860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800" cap="none"/>
            </a:lvl5pPr>
            <a:lvl6pPr marL="27432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800" cap="none"/>
            </a:lvl6pPr>
            <a:lvl7pPr marL="32004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800" cap="none"/>
            </a:lvl7pPr>
            <a:lvl8pPr marL="36576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800" cap="none"/>
            </a:lvl8pPr>
            <a:lvl9pPr marL="41148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800" cap="none"/>
            </a:lvl9pPr>
          </a:lstStyle>
          <a:p>
            <a:pPr/>
          </a:p>
        </p:txBody>
      </p:sp>
      <p:sp>
        <p:nvSpPr>
          <p:cNvPr id="5" name="Google Shape;64;p42"/>
          <p:cNvSpPr>
            <a:spLocks noGrp="1" noChangeArrowheads="1"/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6" name="Google Shape;65;p42"/>
          <p:cNvSpPr>
            <a:spLocks noGrp="1" noChangeArrowheads="1"/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7" name="Google Shape;66;p42"/>
          <p:cNvSpPr>
            <a:spLocks noGrp="1" noChangeArrowheads="1"/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D4BFB59-17D0-1E0D-9EF3-E158B5BD68B4}" type="slidenum">
              <a:rPr lang="en-us" cap="none"/>
              <a:t>‹#›</a:t>
            </a:fld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8;p43"/>
          <p:cNvSpPr>
            <a:spLocks noGrp="1" noChangeArrowheads="1"/>
          </p:cNvSpPr>
          <p:nvPr>
            <p:ph type="title"/>
          </p:nvPr>
        </p:nvSpPr>
        <p:spPr>
          <a:xfrm>
            <a:off x="629920" y="342900"/>
            <a:ext cx="2948940" cy="1200150"/>
          </a:xfrm>
          <a:noFill/>
          <a:ln>
            <a:noFill/>
          </a:ln>
        </p:spPr>
        <p:txBody>
          <a:bodyPr vert="horz" wrap="square" lIns="68580" tIns="34290" rIns="68580" bIns="34290" numCol="1" spcCol="215900" anchor="b">
            <a:prstTxWarp prst="textNoShape">
              <a:avLst/>
            </a:prstTxWarp>
            <a:normAutofit/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400" cap="none"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69;p43"/>
          <p:cNvSpPr>
            <a:spLocks noGrp="1" noChangeArrowheads="1"/>
          </p:cNvSpPr>
          <p:nvPr>
            <p:ph type="pic" idx="2"/>
          </p:nvPr>
        </p:nvSpPr>
        <p:spPr>
          <a:xfrm>
            <a:off x="3887470" y="740410"/>
            <a:ext cx="4629150" cy="3655695"/>
          </a:xfrm>
          <a:noFill/>
          <a:ln>
            <a:noFill/>
          </a:ln>
        </p:spPr>
      </p:sp>
      <p:sp>
        <p:nvSpPr>
          <p:cNvPr id="4" name="Google Shape;70;p43"/>
          <p:cNvSpPr>
            <a:spLocks noGrp="1" noChangeArrowheads="1"/>
          </p:cNvSpPr>
          <p:nvPr>
            <p:ph idx="1"/>
          </p:nvPr>
        </p:nvSpPr>
        <p:spPr>
          <a:xfrm>
            <a:off x="629920" y="1543050"/>
            <a:ext cx="2948940" cy="2858770"/>
          </a:xfrm>
          <a:noFill/>
          <a:ln>
            <a:noFill/>
          </a:ln>
        </p:spPr>
        <p:txBody>
          <a:bodyPr vert="horz" wrap="square" lIns="68580" tIns="34290" rIns="68580" bIns="34290" numCol="1" spcCol="215900" anchor="t">
            <a:prstTxWarp prst="textNoShape">
              <a:avLst/>
            </a:prstTxWarp>
            <a:normAutofit/>
          </a:bodyPr>
          <a:lstStyle>
            <a:lvl1pPr marL="45720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None/>
              <a:defRPr sz="1200" cap="none"/>
            </a:lvl1pPr>
            <a:lvl2pPr marL="9144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1100" cap="none"/>
            </a:lvl2pPr>
            <a:lvl3pPr marL="13716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900" cap="none"/>
            </a:lvl3pPr>
            <a:lvl4pPr marL="18288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800" cap="none"/>
            </a:lvl4pPr>
            <a:lvl5pPr marL="22860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800" cap="none"/>
            </a:lvl5pPr>
            <a:lvl6pPr marL="27432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800" cap="none"/>
            </a:lvl6pPr>
            <a:lvl7pPr marL="32004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800" cap="none"/>
            </a:lvl7pPr>
            <a:lvl8pPr marL="36576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800" cap="none"/>
            </a:lvl8pPr>
            <a:lvl9pPr marL="4114800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  <a:defRPr sz="800" cap="none"/>
            </a:lvl9pPr>
          </a:lstStyle>
          <a:p>
            <a:pPr/>
          </a:p>
        </p:txBody>
      </p:sp>
      <p:sp>
        <p:nvSpPr>
          <p:cNvPr id="5" name="Google Shape;71;p43"/>
          <p:cNvSpPr>
            <a:spLocks noGrp="1" noChangeArrowheads="1"/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6" name="Google Shape;72;p43"/>
          <p:cNvSpPr>
            <a:spLocks noGrp="1" noChangeArrowheads="1"/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7" name="Google Shape;73;p43"/>
          <p:cNvSpPr>
            <a:spLocks noGrp="1" noChangeArrowheads="1"/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D4BB01B-55D0-1E46-9EF3-A313FEBD68F6}" type="slidenum">
              <a:rPr lang="en-us" cap="none"/>
              <a:t>‹#›</a:t>
            </a:fld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5;p44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  <a:normAutofit/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76;p44"/>
          <p:cNvSpPr>
            <a:spLocks noGrp="1" noChangeArrowheads="1"/>
          </p:cNvSpPr>
          <p:nvPr>
            <p:ph idx="1"/>
          </p:nvPr>
        </p:nvSpPr>
        <p:spPr>
          <a:xfrm rot="5400000">
            <a:off x="2940050" y="-942340"/>
            <a:ext cx="3263900" cy="7886700"/>
          </a:xfrm>
          <a:noFill/>
          <a:ln>
            <a:noFill/>
          </a:ln>
        </p:spPr>
        <p:txBody>
          <a:bodyPr vert="horz" wrap="square" lIns="68580" tIns="34290" rIns="68580" bIns="34290" numCol="1" spcCol="215900" anchor="t">
            <a:prstTxWarp prst="textNoShape">
              <a:avLst/>
            </a:prstTxWarp>
            <a:normAutofit/>
          </a:bodyPr>
          <a:lstStyle>
            <a:lvl1pPr marL="45720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1pPr>
            <a:lvl2pPr marL="9144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2pPr>
            <a:lvl3pPr marL="13716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3pPr>
            <a:lvl4pPr marL="18288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4pPr>
            <a:lvl5pPr marL="22860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5pPr>
            <a:lvl6pPr marL="27432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6pPr>
            <a:lvl7pPr marL="32004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7pPr>
            <a:lvl8pPr marL="36576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8pPr>
            <a:lvl9pPr marL="41148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9pPr>
          </a:lstStyle>
          <a:p>
            <a:pPr/>
          </a:p>
        </p:txBody>
      </p:sp>
      <p:sp>
        <p:nvSpPr>
          <p:cNvPr id="4" name="Google Shape;77;p44"/>
          <p:cNvSpPr>
            <a:spLocks noGrp="1" noChangeArrowheads="1"/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5" name="Google Shape;78;p44"/>
          <p:cNvSpPr>
            <a:spLocks noGrp="1" noChangeArrowheads="1"/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6" name="Google Shape;79;p44"/>
          <p:cNvSpPr>
            <a:spLocks noGrp="1" noChangeArrowheads="1"/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D4B9B94-DAD0-1E6D-9EF3-2C38D5BD6879}" type="slidenum">
              <a:rPr lang="en-us" cap="none"/>
              <a:t>‹#›</a:t>
            </a:fld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_TITLE_AND_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81;p45"/>
          <p:cNvSpPr>
            <a:spLocks noGrp="1" noChangeArrowheads="1"/>
          </p:cNvSpPr>
          <p:nvPr>
            <p:ph type="title"/>
          </p:nvPr>
        </p:nvSpPr>
        <p:spPr>
          <a:xfrm rot="5400000">
            <a:off x="5349875" y="1467485"/>
            <a:ext cx="4359275" cy="1971675"/>
          </a:xfrm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  <a:normAutofit/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82;p45"/>
          <p:cNvSpPr>
            <a:spLocks noGrp="1" noChangeArrowheads="1"/>
          </p:cNvSpPr>
          <p:nvPr>
            <p:ph idx="1"/>
          </p:nvPr>
        </p:nvSpPr>
        <p:spPr>
          <a:xfrm rot="5400000">
            <a:off x="1349375" y="-447040"/>
            <a:ext cx="4359275" cy="5800725"/>
          </a:xfrm>
          <a:noFill/>
          <a:ln>
            <a:noFill/>
          </a:ln>
        </p:spPr>
        <p:txBody>
          <a:bodyPr vert="horz" wrap="square" lIns="68580" tIns="34290" rIns="68580" bIns="34290" numCol="1" spcCol="215900" anchor="t">
            <a:prstTxWarp prst="textNoShape">
              <a:avLst/>
            </a:prstTxWarp>
            <a:normAutofit/>
          </a:bodyPr>
          <a:lstStyle>
            <a:lvl1pPr marL="45720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1pPr>
            <a:lvl2pPr marL="9144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2pPr>
            <a:lvl3pPr marL="13716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3pPr>
            <a:lvl4pPr marL="18288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4pPr>
            <a:lvl5pPr marL="22860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5pPr>
            <a:lvl6pPr marL="27432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6pPr>
            <a:lvl7pPr marL="32004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7pPr>
            <a:lvl8pPr marL="36576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8pPr>
            <a:lvl9pPr marL="411480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Char char="•"/>
            </a:lvl9pPr>
          </a:lstStyle>
          <a:p>
            <a:pPr/>
          </a:p>
        </p:txBody>
      </p:sp>
      <p:sp>
        <p:nvSpPr>
          <p:cNvPr id="4" name="Google Shape;83;p45"/>
          <p:cNvSpPr>
            <a:spLocks noGrp="1" noChangeArrowheads="1"/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5" name="Google Shape;84;p45"/>
          <p:cNvSpPr>
            <a:spLocks noGrp="1" noChangeArrowheads="1"/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6" name="Google Shape;85;p45"/>
          <p:cNvSpPr>
            <a:spLocks noGrp="1" noChangeArrowheads="1"/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D4BFF61-2FD0-1E09-9EF3-D95CB1BD688C}" type="slidenum">
              <a:rPr lang="en-us" cap="none"/>
              <a:t>‹#›</a:t>
            </a:fld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_rels/slideMaster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Relationship Id="rId9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2.xml"/><Relationship Id="rId12" Type="http://schemas.openxmlformats.org/officeDocument/2006/relationships/theme" Target="../theme/theme3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1pPr>
      <a:lvl2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2pPr>
      <a:lvl3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3pPr>
      <a:lvl4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4pPr>
      <a:lvl5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9pPr>
    </p:titleStyle>
    <p:body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1pPr>
      <a:lvl2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2pPr>
      <a:lvl3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3pPr>
      <a:lvl4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4pPr>
      <a:lvl5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1pPr>
      <a:lvl2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2pPr>
      <a:lvl3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3pPr>
      <a:lvl4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4pPr>
      <a:lvl5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9pPr>
    </p:otherStyle>
  </p:txStyles>
</p:sldMaster>
</file>

<file path=ppt/slideMasters/slideMaster2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2;p34"/>
          <p:cNvSpPr>
            <a:spLocks noGrp="1" noChangeArrowheads="1"/>
          </p:cNvSpPr>
          <p:nvPr>
            <p:ph type="title"/>
          </p:nvPr>
        </p:nvSpPr>
        <p:spPr>
          <a:xfrm>
            <a:off x="628650" y="273685"/>
            <a:ext cx="7886700" cy="994410"/>
          </a:xfrm>
          <a:prstGeom prst="rect">
            <a:avLst/>
          </a:prstGeom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  <a:normAutofit/>
          </a:bodyPr>
          <a:lstStyle>
            <a:lvl1pPr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3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Google Shape;13;p34"/>
          <p:cNvSpPr>
            <a:spLocks noGrp="1" noChangeArrowheads="1"/>
          </p:cNvSpPr>
          <p:nvPr>
            <p:ph type="body" idx="1"/>
          </p:nvPr>
        </p:nvSpPr>
        <p:spPr>
          <a:xfrm>
            <a:off x="628650" y="1369060"/>
            <a:ext cx="7886700" cy="3263900"/>
          </a:xfrm>
          <a:prstGeom prst="rect">
            <a:avLst/>
          </a:prstGeom>
          <a:noFill/>
          <a:ln>
            <a:noFill/>
          </a:ln>
        </p:spPr>
        <p:txBody>
          <a:bodyPr vert="horz" wrap="square" lIns="68580" tIns="34290" rIns="68580" bIns="34290" numCol="1" spcCol="215900" anchor="t">
            <a:prstTxWarp prst="textNoShape">
              <a:avLst/>
            </a:prstTxWarp>
            <a:normAutofit/>
          </a:bodyPr>
          <a:lstStyle>
            <a:lvl1pPr marL="457200" marR="0" indent="-36195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tx1"/>
              </a:buClr>
              <a:buSzPts val="2100"/>
              <a:buFont typeface="Arial" pitchFamily="2" charset="0"/>
              <a:buChar char="•"/>
              <a:defRPr sz="21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914400" marR="0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800"/>
              <a:buFont typeface="Arial" pitchFamily="2" charset="0"/>
              <a:buChar char="•"/>
              <a:defRPr sz="18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1371600" marR="0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500"/>
              <a:buFont typeface="Arial" pitchFamily="2" charset="0"/>
              <a:buChar char="•"/>
              <a:defRPr sz="15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1828800" marR="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Font typeface="Arial" pitchFamily="2" charset="0"/>
              <a:buChar char="•"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2286000" marR="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Font typeface="Arial" pitchFamily="2" charset="0"/>
              <a:buChar char="•"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2743200" marR="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Font typeface="Arial" pitchFamily="2" charset="0"/>
              <a:buChar char="•"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3200400" marR="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Font typeface="Arial" pitchFamily="2" charset="0"/>
              <a:buChar char="•"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3657600" marR="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Font typeface="Arial" pitchFamily="2" charset="0"/>
              <a:buChar char="•"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4114800" marR="0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ts val="1400"/>
              <a:buFont typeface="Arial" pitchFamily="2" charset="0"/>
              <a:buChar char="•"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4" name="Google Shape;14;p34"/>
          <p:cNvSpPr>
            <a:spLocks noGrp="1" noChangeArrowheads="1"/>
          </p:cNvSpPr>
          <p:nvPr>
            <p:ph type="dt" idx="2"/>
          </p:nvPr>
        </p:nvSpPr>
        <p:spPr>
          <a:xfrm>
            <a:off x="628650" y="4767580"/>
            <a:ext cx="2057400" cy="273685"/>
          </a:xfrm>
          <a:prstGeom prst="rect">
            <a:avLst/>
          </a:prstGeom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5" name="Google Shape;15;p34"/>
          <p:cNvSpPr>
            <a:spLocks noGrp="1" noChangeArrowheads="1"/>
          </p:cNvSpPr>
          <p:nvPr>
            <p:ph type="ftr" idx="3"/>
          </p:nvPr>
        </p:nvSpPr>
        <p:spPr>
          <a:xfrm>
            <a:off x="3028950" y="4767580"/>
            <a:ext cx="3086100" cy="273685"/>
          </a:xfrm>
          <a:prstGeom prst="rect">
            <a:avLst/>
          </a:prstGeom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tx1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6" name="Google Shape;16;p34"/>
          <p:cNvSpPr>
            <a:spLocks noGrp="1" noChangeArrowheads="1"/>
          </p:cNvSpPr>
          <p:nvPr>
            <p:ph type="sldNum" idx="4"/>
          </p:nvPr>
        </p:nvSpPr>
        <p:spPr>
          <a:xfrm>
            <a:off x="6457950" y="4767580"/>
            <a:ext cx="2057400" cy="273685"/>
          </a:xfrm>
          <a:prstGeom prst="rect">
            <a:avLst/>
          </a:prstGeom>
          <a:noFill/>
          <a:ln>
            <a:noFill/>
          </a:ln>
        </p:spPr>
        <p:txBody>
          <a:bodyPr vert="horz" wrap="square" lIns="68580" tIns="34290" rIns="68580" bIns="34290" numCol="1" spcCol="215900" anchor="ctr">
            <a:prstTxWarp prst="textNoShape">
              <a:avLst/>
            </a:prstTxWarp>
          </a:bodyPr>
          <a:lstStyle>
            <a:lvl1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D4BA98E-C0D0-1E5F-9EF3-360AE7BD6863}" type="slidenum">
              <a:rPr lang="en-us" cap="none"/>
              <a:t>‹#›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1pPr>
      <a:lvl2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2pPr>
      <a:lvl3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3pPr>
      <a:lvl4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4pPr>
      <a:lvl5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9pPr>
    </p:titleStyle>
    <p:body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1pPr>
      <a:lvl2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2pPr>
      <a:lvl3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3pPr>
      <a:lvl4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4pPr>
      <a:lvl5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1pPr>
      <a:lvl2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2pPr>
      <a:lvl3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3pPr>
      <a:lvl4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4pPr>
      <a:lvl5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.png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.png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6.png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7.png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0.png"/></Relationships>
</file>

<file path=ppt/slides/_rels/slide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11.png"/></Relationships>
</file>

<file path=ppt/slides/_rels/slide10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12.png"/></Relationships>
</file>

<file path=ppt/slides/_rels/slide1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13.png"/></Relationships>
</file>

<file path=ppt/slides/_rels/slide1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14.png"/><Relationship Id="rId4" Type="http://schemas.openxmlformats.org/officeDocument/2006/relationships/image" Target="../media/image15.png"/></Relationships>
</file>

<file path=ppt/slides/_rels/slide1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16.png"/></Relationships>
</file>

<file path=ppt/slides/_rels/slide1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17.png"/></Relationships>
</file>

<file path=ppt/slides/_rels/slide1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18.png"/></Relationships>
</file>

<file path=ppt/slides/_rels/slide1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19.png"/></Relationships>
</file>

<file path=ppt/slides/_rels/slide1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20.png"/></Relationships>
</file>

<file path=ppt/slides/_rels/slide1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1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22.png"/><Relationship Id="rId4" Type="http://schemas.openxmlformats.org/officeDocument/2006/relationships/image" Target="../media/image23.png"/></Relationships>
</file>

<file path=ppt/slides/_rels/slide20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4.jpeg"/><Relationship Id="rId4" Type="http://schemas.openxmlformats.org/officeDocument/2006/relationships/image" Target="../media/image25.jpeg"/><Relationship Id="rId5" Type="http://schemas.openxmlformats.org/officeDocument/2006/relationships/image" Target="../media/image26.jpeg"/><Relationship Id="rId6" Type="http://schemas.openxmlformats.org/officeDocument/2006/relationships/image" Target="../media/image27.jpeg"/><Relationship Id="rId7" Type="http://schemas.openxmlformats.org/officeDocument/2006/relationships/image" Target="../media/image28.jpeg"/><Relationship Id="rId8" Type="http://schemas.openxmlformats.org/officeDocument/2006/relationships/image" Target="../media/image29.jpeg"/><Relationship Id="rId9" Type="http://schemas.openxmlformats.org/officeDocument/2006/relationships/image" Target="../media/image30.jpeg"/><Relationship Id="rId10" Type="http://schemas.openxmlformats.org/officeDocument/2006/relationships/image" Target="../media/image31.jpeg"/></Relationships>
</file>

<file path=ppt/slides/_rels/slide2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2.jpeg"/><Relationship Id="rId4" Type="http://schemas.openxmlformats.org/officeDocument/2006/relationships/image" Target="../media/image33.jpeg"/><Relationship Id="rId5" Type="http://schemas.openxmlformats.org/officeDocument/2006/relationships/image" Target="../media/image34.jpeg"/><Relationship Id="rId6" Type="http://schemas.openxmlformats.org/officeDocument/2006/relationships/image" Target="../media/image35.jpeg"/><Relationship Id="rId7" Type="http://schemas.openxmlformats.org/officeDocument/2006/relationships/image" Target="../media/image36.jpeg"/><Relationship Id="rId8" Type="http://schemas.openxmlformats.org/officeDocument/2006/relationships/image" Target="../media/image37.jpeg"/><Relationship Id="rId9" Type="http://schemas.openxmlformats.org/officeDocument/2006/relationships/image" Target="../media/image38.jpeg"/><Relationship Id="rId10" Type="http://schemas.openxmlformats.org/officeDocument/2006/relationships/image" Target="../media/image39.jpeg"/></Relationships>
</file>

<file path=ppt/slides/_rels/slide2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0.jpeg"/><Relationship Id="rId4" Type="http://schemas.openxmlformats.org/officeDocument/2006/relationships/image" Target="../media/image41.jpeg"/><Relationship Id="rId5" Type="http://schemas.openxmlformats.org/officeDocument/2006/relationships/image" Target="../media/image42.jpeg"/><Relationship Id="rId6" Type="http://schemas.openxmlformats.org/officeDocument/2006/relationships/image" Target="../media/image43.jpeg"/><Relationship Id="rId7" Type="http://schemas.openxmlformats.org/officeDocument/2006/relationships/image" Target="../media/image44.jpeg"/><Relationship Id="rId8" Type="http://schemas.openxmlformats.org/officeDocument/2006/relationships/image" Target="../media/image45.jpeg"/><Relationship Id="rId9" Type="http://schemas.openxmlformats.org/officeDocument/2006/relationships/image" Target="../media/image46.jpeg"/><Relationship Id="rId10" Type="http://schemas.openxmlformats.org/officeDocument/2006/relationships/image" Target="../media/image47.jpeg"/></Relationships>
</file>

<file path=ppt/slides/_rels/slide2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8.jpeg"/><Relationship Id="rId4" Type="http://schemas.openxmlformats.org/officeDocument/2006/relationships/image" Target="../media/image49.jpeg"/><Relationship Id="rId5" Type="http://schemas.openxmlformats.org/officeDocument/2006/relationships/image" Target="../media/image50.jpeg"/><Relationship Id="rId6" Type="http://schemas.openxmlformats.org/officeDocument/2006/relationships/image" Target="../media/image51.jpeg"/><Relationship Id="rId7" Type="http://schemas.openxmlformats.org/officeDocument/2006/relationships/image" Target="../media/image52.jpeg"/><Relationship Id="rId8" Type="http://schemas.openxmlformats.org/officeDocument/2006/relationships/image" Target="../media/image53.jpeg"/><Relationship Id="rId9" Type="http://schemas.openxmlformats.org/officeDocument/2006/relationships/image" Target="../media/image54.jpeg"/><Relationship Id="rId10" Type="http://schemas.openxmlformats.org/officeDocument/2006/relationships/image" Target="../media/image55.jpeg"/></Relationships>
</file>

<file path=ppt/slides/_rels/slide2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6.jpeg"/><Relationship Id="rId4" Type="http://schemas.openxmlformats.org/officeDocument/2006/relationships/image" Target="../media/image57.jpeg"/><Relationship Id="rId5" Type="http://schemas.openxmlformats.org/officeDocument/2006/relationships/image" Target="../media/image58.jpeg"/></Relationships>
</file>

<file path=ppt/slides/_rels/slide2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9.jpeg"/><Relationship Id="rId4" Type="http://schemas.openxmlformats.org/officeDocument/2006/relationships/image" Target="../media/image58.jpeg"/><Relationship Id="rId5" Type="http://schemas.openxmlformats.org/officeDocument/2006/relationships/image" Target="../media/image60.jpeg"/></Relationships>
</file>

<file path=ppt/slides/_rels/slide2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0.jpeg"/></Relationships>
</file>

<file path=ppt/slides/_rels/slide2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1.jpeg"/></Relationships>
</file>

<file path=ppt/slides/_rels/slide2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1.jpeg"/></Relationships>
</file>

<file path=ppt/slides/_rels/slide2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2.jpeg"/></Relationships>
</file>

<file path=ppt/slides/_rels/slide30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2.jpeg"/></Relationships>
</file>

<file path=ppt/slides/_rels/slide3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63.jpeg"/></Relationships>
</file>

<file path=ppt/slides/_rels/slide3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63.jpeg"/></Relationships>
</file>

<file path=ppt/slides/_rels/slide3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64.jpeg"/></Relationships>
</file>

<file path=ppt/slides/_rels/slide3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64.jpeg"/></Relationships>
</file>

<file path=ppt/slides/_rels/slide3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65.jpeg"/></Relationships>
</file>

<file path=ppt/slides/_rels/slide3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65.jpeg"/></Relationships>
</file>

<file path=ppt/slides/_rels/slide3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66.jpeg"/></Relationships>
</file>

<file path=ppt/slides/_rels/slide3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66.jpeg"/></Relationships>
</file>

<file path=ppt/slides/_rels/slide3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67.jpeg"/></Relationships>
</file>

<file path=ppt/slides/_rels/slide40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67.jpeg"/></Relationships>
</file>

<file path=ppt/slides/_rels/slide4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68.jpeg"/></Relationships>
</file>

<file path=ppt/slides/_rels/slide4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68.jpeg"/></Relationships>
</file>

<file path=ppt/slides/_rels/slide4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69.jpeg"/></Relationships>
</file>

<file path=ppt/slides/_rels/slide4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69.jpeg"/></Relationships>
</file>

<file path=ppt/slides/_rels/slide4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/Relationships>
</file>

<file path=ppt/slides/_rels/slide4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/Relationships>
</file>

<file path=ppt/slides/_rels/slide4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/Relationships>
</file>

<file path=ppt/slides/_rels/slide4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70.jpeg"/></Relationships>
</file>

<file path=ppt/slides/_rels/slide4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70.jpe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94;p1"/>
          <p:cNvSpPr/>
          <p:nvPr/>
        </p:nvSpPr>
        <p:spPr>
          <a:xfrm>
            <a:off x="1016000" y="2286000"/>
            <a:ext cx="6350000" cy="3048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4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Moonlight on the Magic Flute</a:t>
            </a:r>
            <a:endParaRPr sz="1100" cap="none"/>
          </a:p>
        </p:txBody>
      </p:sp>
      <p:sp>
        <p:nvSpPr>
          <p:cNvPr id="3" name="Google Shape;95;p1"/>
          <p:cNvSpPr/>
          <p:nvPr/>
        </p:nvSpPr>
        <p:spPr>
          <a:xfrm>
            <a:off x="1016000" y="4064000"/>
            <a:ext cx="6350000" cy="1524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cap="none">
                <a:solidFill>
                  <a:srgbClr val="64788C"/>
                </a:solidFill>
                <a:latin typeface="Dosis" pitchFamily="0" charset="0"/>
                <a:ea typeface="Dosis" pitchFamily="0" charset="0"/>
                <a:cs typeface="Dosis" pitchFamily="0" charset="0"/>
              </a:rPr>
              <a:t>Magic Tree House #41</a:t>
            </a:r>
            <a:br/>
            <a:r>
              <a:rPr lang="en-us" sz="2800" b="1" cap="none">
                <a:solidFill>
                  <a:srgbClr val="64788C"/>
                </a:solidFill>
                <a:latin typeface="Dosis" pitchFamily="0" charset="0"/>
                <a:ea typeface="Dosis" pitchFamily="0" charset="0"/>
                <a:cs typeface="Dosis" pitchFamily="0" charset="0"/>
              </a:rPr>
              <a:t>Worksheet &amp; Reading Guide</a:t>
            </a:r>
            <a:endParaRPr sz="1100" cap="none"/>
          </a:p>
        </p:txBody>
      </p:sp>
      <p:pic>
        <p:nvPicPr>
          <p:cNvPr id="4" name="Google Shape;96;p1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rcRect l="19940" t="39410" r="19940" b="0"/>
          <a:stretch>
            <a:fillRect/>
          </a:stretch>
        </p:blipFill>
        <p:spPr>
          <a:xfrm>
            <a:off x="8128000" y="3872865"/>
            <a:ext cx="7112000" cy="4001135"/>
          </a:xfrm>
          <a:prstGeom prst="roundRect">
            <a:avLst>
              <a:gd name="adj" fmla="val 4615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</p:cNvPicPr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8985250" y="381635"/>
            <a:ext cx="6160770" cy="810006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</p:cNvPicPr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2470785" y="690880"/>
            <a:ext cx="11654790" cy="695198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</p:cNvPicPr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1020445" y="1619250"/>
            <a:ext cx="3468370" cy="328676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2"/>
          <p:cNvPicPr>
            <a:picLocks noChangeAspect="1"/>
          </p:cNvPicPr>
          <p:nvPr/>
        </p:nvPicPr>
        <p:blipFill>
          <a:blip r:embed="rId4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5826125" y="670560"/>
            <a:ext cx="9177020" cy="667004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</p:cNvPicPr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3331210" y="388620"/>
            <a:ext cx="9382760" cy="56007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</p:cNvPicPr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3604260" y="271145"/>
            <a:ext cx="9547860" cy="663321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</p:cNvPicPr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777875" y="351790"/>
            <a:ext cx="7913370" cy="523748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2"/>
          <p:cNvPicPr>
            <a:picLocks noChangeAspect="1"/>
          </p:cNvPicPr>
          <p:nvPr/>
        </p:nvPicPr>
        <p:blipFill>
          <a:blip r:embed="rId4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8896350" y="3453130"/>
            <a:ext cx="7061200" cy="532638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</p:cNvPicPr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2876550" y="309880"/>
            <a:ext cx="10505440" cy="613029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</p:cNvPicPr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4001135" y="587375"/>
            <a:ext cx="8211820" cy="601726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</p:cNvPicPr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3756660" y="505460"/>
            <a:ext cx="9138920" cy="587375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</p:cNvPicPr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3343910" y="603250"/>
            <a:ext cx="8964930" cy="575691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</p:cNvPicPr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88695" y="1067435"/>
            <a:ext cx="4055110" cy="398526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2"/>
          <p:cNvPicPr>
            <a:picLocks noChangeAspect="1"/>
          </p:cNvPicPr>
          <p:nvPr/>
        </p:nvPicPr>
        <p:blipFill>
          <a:blip r:embed="rId4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6356350" y="754380"/>
            <a:ext cx="8707120" cy="633095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</p:cNvPicPr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3703320" y="225425"/>
            <a:ext cx="8864600" cy="809117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</p:cNvPicPr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4121785" y="95250"/>
            <a:ext cx="7807960" cy="783336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</p:cNvPicPr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3495675" y="491490"/>
            <a:ext cx="9152890" cy="518287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</p:cNvPicPr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3165475" y="199390"/>
            <a:ext cx="10024110" cy="781685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</p:cNvPicPr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3485515" y="446405"/>
            <a:ext cx="9446260" cy="479298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</p:cNvPicPr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2486025" y="175260"/>
            <a:ext cx="11333480" cy="564896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2"/>
          <p:cNvPicPr>
            <a:picLocks noChangeAspect="1"/>
          </p:cNvPicPr>
          <p:nvPr/>
        </p:nvPicPr>
        <p:blipFill>
          <a:blip r:embed="rId4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4872355" y="5883275"/>
            <a:ext cx="5932170" cy="313817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</p:cNvPicPr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459105" y="419735"/>
            <a:ext cx="5932170" cy="313817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2"/>
          <p:cNvPicPr>
            <a:picLocks noChangeAspect="1"/>
          </p:cNvPicPr>
          <p:nvPr/>
        </p:nvPicPr>
        <p:blipFill>
          <a:blip r:embed="rId4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6605270" y="333375"/>
            <a:ext cx="9460230" cy="809117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05;p2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cap="none">
                <a:solidFill>
                  <a:srgbClr val="3B5998"/>
                </a:solidFill>
              </a:rPr>
              <a:t>Explore New Words (1-8)</a:t>
            </a:r>
            <a:endParaRPr sz="1100" cap="none"/>
          </a:p>
        </p:txBody>
      </p:sp>
      <p:grpSp>
        <p:nvGrpSpPr>
          <p:cNvPr id="3" name="Google Shape;106;p2"/>
          <p:cNvGrpSpPr/>
          <p:nvPr/>
        </p:nvGrpSpPr>
        <p:grpSpPr>
          <a:xfrm>
            <a:off x="762000" y="1524000"/>
            <a:ext cx="3429000" cy="3619500"/>
            <a:chOff x="762000" y="1524000"/>
            <a:chExt cx="3429000" cy="3619500"/>
          </a:xfrm>
        </p:grpSpPr>
        <p:sp>
          <p:nvSpPr>
            <p:cNvPr id="7" name="Google Shape;107;p2"/>
            <p:cNvSpPr/>
            <p:nvPr/>
          </p:nvSpPr>
          <p:spPr>
            <a:xfrm>
              <a:off x="762000" y="1524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6" name="Google Shape;108;p2"/>
            <p:cNvPicPr/>
            <p:nvPr/>
          </p:nvPicPr>
          <p:blipFill>
            <a:blip r:embed="rId3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1333500" y="1714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5" name="Google Shape;109;p2"/>
            <p:cNvSpPr/>
            <p:nvPr/>
          </p:nvSpPr>
          <p:spPr>
            <a:xfrm>
              <a:off x="889000" y="4191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mysterious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adj.)</a:t>
              </a:r>
              <a:endParaRPr sz="1100" cap="none"/>
            </a:p>
          </p:txBody>
        </p:sp>
        <p:sp>
          <p:nvSpPr>
            <p:cNvPr id="4" name="Google Shape;110;p2"/>
            <p:cNvSpPr/>
            <p:nvPr/>
          </p:nvSpPr>
          <p:spPr>
            <a:xfrm>
              <a:off x="952500" y="4635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Hard to explain or understand; secretive.</a:t>
              </a:r>
              <a:endParaRPr sz="1100" cap="none"/>
            </a:p>
          </p:txBody>
        </p:sp>
      </p:grpSp>
      <p:grpSp>
        <p:nvGrpSpPr>
          <p:cNvPr id="8" name="Google Shape;111;p2"/>
          <p:cNvGrpSpPr/>
          <p:nvPr/>
        </p:nvGrpSpPr>
        <p:grpSpPr>
          <a:xfrm>
            <a:off x="4483100" y="1524000"/>
            <a:ext cx="3429000" cy="3619500"/>
            <a:chOff x="4483100" y="1524000"/>
            <a:chExt cx="3429000" cy="3619500"/>
          </a:xfrm>
        </p:grpSpPr>
        <p:sp>
          <p:nvSpPr>
            <p:cNvPr id="12" name="Google Shape;112;p2"/>
            <p:cNvSpPr/>
            <p:nvPr/>
          </p:nvSpPr>
          <p:spPr>
            <a:xfrm>
              <a:off x="4483100" y="1524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11" name="Google Shape;113;p2"/>
            <p:cNvPicPr/>
            <p:nvPr/>
          </p:nvPicPr>
          <p:blipFill>
            <a:blip r:embed="rId4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5054600" y="1714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10" name="Google Shape;114;p2"/>
            <p:cNvSpPr/>
            <p:nvPr/>
          </p:nvSpPr>
          <p:spPr>
            <a:xfrm>
              <a:off x="4610100" y="4191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legendary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adj.)</a:t>
              </a:r>
              <a:endParaRPr sz="1100" cap="none"/>
            </a:p>
          </p:txBody>
        </p:sp>
        <p:sp>
          <p:nvSpPr>
            <p:cNvPr id="9" name="Google Shape;115;p2"/>
            <p:cNvSpPr/>
            <p:nvPr/>
          </p:nvSpPr>
          <p:spPr>
            <a:xfrm>
              <a:off x="4673600" y="4635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Famous in myths or stories; well-known for extraordinary deeds.</a:t>
              </a:r>
              <a:endParaRPr sz="1100" cap="none"/>
            </a:p>
          </p:txBody>
        </p:sp>
      </p:grpSp>
      <p:grpSp>
        <p:nvGrpSpPr>
          <p:cNvPr id="13" name="Google Shape;116;p2"/>
          <p:cNvGrpSpPr/>
          <p:nvPr/>
        </p:nvGrpSpPr>
        <p:grpSpPr>
          <a:xfrm>
            <a:off x="8204200" y="1524000"/>
            <a:ext cx="3429000" cy="3619500"/>
            <a:chOff x="8204200" y="1524000"/>
            <a:chExt cx="3429000" cy="3619500"/>
          </a:xfrm>
        </p:grpSpPr>
        <p:sp>
          <p:nvSpPr>
            <p:cNvPr id="17" name="Google Shape;117;p2"/>
            <p:cNvSpPr/>
            <p:nvPr/>
          </p:nvSpPr>
          <p:spPr>
            <a:xfrm>
              <a:off x="8204200" y="1524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16" name="Google Shape;118;p2"/>
            <p:cNvPicPr/>
            <p:nvPr/>
          </p:nvPicPr>
          <p:blipFill>
            <a:blip r:embed="rId5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8775700" y="1714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15" name="Google Shape;119;p2"/>
            <p:cNvSpPr/>
            <p:nvPr/>
          </p:nvSpPr>
          <p:spPr>
            <a:xfrm>
              <a:off x="8331200" y="4191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adventures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(n. 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pl.)</a:t>
              </a:r>
              <a:endParaRPr sz="1100" cap="none"/>
            </a:p>
          </p:txBody>
        </p:sp>
        <p:sp>
          <p:nvSpPr>
            <p:cNvPr id="14" name="Google Shape;120;p2"/>
            <p:cNvSpPr/>
            <p:nvPr/>
          </p:nvSpPr>
          <p:spPr>
            <a:xfrm>
              <a:off x="8394700" y="4635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Exciting experiences or journeys.</a:t>
              </a:r>
              <a:endParaRPr sz="1100" cap="none"/>
            </a:p>
          </p:txBody>
        </p:sp>
      </p:grpSp>
      <p:grpSp>
        <p:nvGrpSpPr>
          <p:cNvPr id="18" name="Google Shape;121;p2"/>
          <p:cNvGrpSpPr/>
          <p:nvPr/>
        </p:nvGrpSpPr>
        <p:grpSpPr>
          <a:xfrm>
            <a:off x="11925300" y="1524000"/>
            <a:ext cx="3429000" cy="3619500"/>
            <a:chOff x="11925300" y="1524000"/>
            <a:chExt cx="3429000" cy="3619500"/>
          </a:xfrm>
        </p:grpSpPr>
        <p:sp>
          <p:nvSpPr>
            <p:cNvPr id="22" name="Google Shape;122;p2"/>
            <p:cNvSpPr/>
            <p:nvPr/>
          </p:nvSpPr>
          <p:spPr>
            <a:xfrm>
              <a:off x="11925300" y="1524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21" name="Google Shape;123;p2"/>
            <p:cNvPicPr/>
            <p:nvPr/>
          </p:nvPicPr>
          <p:blipFill>
            <a:blip r:embed="rId6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12496800" y="1714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20" name="Google Shape;124;p2"/>
            <p:cNvSpPr/>
            <p:nvPr/>
          </p:nvSpPr>
          <p:spPr>
            <a:xfrm>
              <a:off x="12052300" y="4191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mythical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adj.)</a:t>
              </a:r>
              <a:endParaRPr sz="1100" cap="none"/>
            </a:p>
          </p:txBody>
        </p:sp>
        <p:sp>
          <p:nvSpPr>
            <p:cNvPr id="19" name="Google Shape;125;p2"/>
            <p:cNvSpPr/>
            <p:nvPr/>
          </p:nvSpPr>
          <p:spPr>
            <a:xfrm>
              <a:off x="12115800" y="4635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Believed to exist only in myths; imaginary.</a:t>
              </a:r>
              <a:endParaRPr sz="1100" cap="none"/>
            </a:p>
          </p:txBody>
        </p:sp>
      </p:grpSp>
      <p:grpSp>
        <p:nvGrpSpPr>
          <p:cNvPr id="23" name="Google Shape;126;p2"/>
          <p:cNvGrpSpPr/>
          <p:nvPr/>
        </p:nvGrpSpPr>
        <p:grpSpPr>
          <a:xfrm>
            <a:off x="762000" y="5207000"/>
            <a:ext cx="3429000" cy="3619500"/>
            <a:chOff x="762000" y="5207000"/>
            <a:chExt cx="3429000" cy="3619500"/>
          </a:xfrm>
        </p:grpSpPr>
        <p:sp>
          <p:nvSpPr>
            <p:cNvPr id="27" name="Google Shape;127;p2"/>
            <p:cNvSpPr/>
            <p:nvPr/>
          </p:nvSpPr>
          <p:spPr>
            <a:xfrm>
              <a:off x="762000" y="5207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26" name="Google Shape;128;p2"/>
            <p:cNvPicPr/>
            <p:nvPr/>
          </p:nvPicPr>
          <p:blipFill>
            <a:blip r:embed="rId7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1333500" y="5397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25" name="Google Shape;129;p2"/>
            <p:cNvSpPr/>
            <p:nvPr/>
          </p:nvSpPr>
          <p:spPr>
            <a:xfrm>
              <a:off x="889000" y="7874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valuable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adj.)</a:t>
              </a:r>
              <a:endParaRPr sz="1100" cap="none"/>
            </a:p>
          </p:txBody>
        </p:sp>
        <p:sp>
          <p:nvSpPr>
            <p:cNvPr id="24" name="Google Shape;130;p2"/>
            <p:cNvSpPr/>
            <p:nvPr/>
          </p:nvSpPr>
          <p:spPr>
            <a:xfrm>
              <a:off x="952500" y="8318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Worth a lot; highly important.</a:t>
              </a:r>
              <a:endParaRPr sz="1100" cap="none"/>
            </a:p>
          </p:txBody>
        </p:sp>
      </p:grpSp>
      <p:grpSp>
        <p:nvGrpSpPr>
          <p:cNvPr id="28" name="Google Shape;131;p2"/>
          <p:cNvGrpSpPr/>
          <p:nvPr/>
        </p:nvGrpSpPr>
        <p:grpSpPr>
          <a:xfrm>
            <a:off x="4483100" y="5207000"/>
            <a:ext cx="3429000" cy="3619500"/>
            <a:chOff x="4483100" y="5207000"/>
            <a:chExt cx="3429000" cy="3619500"/>
          </a:xfrm>
        </p:grpSpPr>
        <p:sp>
          <p:nvSpPr>
            <p:cNvPr id="32" name="Google Shape;132;p2"/>
            <p:cNvSpPr/>
            <p:nvPr/>
          </p:nvSpPr>
          <p:spPr>
            <a:xfrm>
              <a:off x="4483100" y="5207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31" name="Google Shape;133;p2"/>
            <p:cNvPicPr/>
            <p:nvPr/>
          </p:nvPicPr>
          <p:blipFill>
            <a:blip r:embed="rId8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5054600" y="5397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30" name="Google Shape;134;p2"/>
            <p:cNvSpPr/>
            <p:nvPr/>
          </p:nvSpPr>
          <p:spPr>
            <a:xfrm>
              <a:off x="4610100" y="7874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awarded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(v.)</a:t>
              </a:r>
              <a:endParaRPr sz="1100" cap="none"/>
            </a:p>
          </p:txBody>
        </p:sp>
        <p:sp>
          <p:nvSpPr>
            <p:cNvPr id="29" name="Google Shape;135;p2"/>
            <p:cNvSpPr/>
            <p:nvPr/>
          </p:nvSpPr>
          <p:spPr>
            <a:xfrm>
              <a:off x="4673600" y="8318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Given as a prize or reward.</a:t>
              </a:r>
              <a:endParaRPr sz="1100" cap="none"/>
            </a:p>
          </p:txBody>
        </p:sp>
      </p:grpSp>
      <p:grpSp>
        <p:nvGrpSpPr>
          <p:cNvPr id="33" name="Google Shape;136;p2"/>
          <p:cNvGrpSpPr/>
          <p:nvPr/>
        </p:nvGrpSpPr>
        <p:grpSpPr>
          <a:xfrm>
            <a:off x="8204200" y="5207000"/>
            <a:ext cx="3429000" cy="3619500"/>
            <a:chOff x="8204200" y="5207000"/>
            <a:chExt cx="3429000" cy="3619500"/>
          </a:xfrm>
        </p:grpSpPr>
        <p:sp>
          <p:nvSpPr>
            <p:cNvPr id="37" name="Google Shape;137;p2"/>
            <p:cNvSpPr/>
            <p:nvPr/>
          </p:nvSpPr>
          <p:spPr>
            <a:xfrm>
              <a:off x="8204200" y="5207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36" name="Google Shape;138;p2"/>
            <p:cNvPicPr/>
            <p:nvPr/>
          </p:nvPicPr>
          <p:blipFill>
            <a:blip r:embed="rId9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8775700" y="5397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35" name="Google Shape;139;p2"/>
            <p:cNvSpPr/>
            <p:nvPr/>
          </p:nvSpPr>
          <p:spPr>
            <a:xfrm>
              <a:off x="8331200" y="7874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powerful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adj.)</a:t>
              </a:r>
              <a:endParaRPr sz="1100" cap="none"/>
            </a:p>
          </p:txBody>
        </p:sp>
        <p:sp>
          <p:nvSpPr>
            <p:cNvPr id="34" name="Google Shape;140;p2"/>
            <p:cNvSpPr/>
            <p:nvPr/>
          </p:nvSpPr>
          <p:spPr>
            <a:xfrm>
              <a:off x="8394700" y="8318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Having great strength, force, or effect.</a:t>
              </a:r>
              <a:endParaRPr sz="1100" cap="none"/>
            </a:p>
          </p:txBody>
        </p:sp>
      </p:grpSp>
      <p:grpSp>
        <p:nvGrpSpPr>
          <p:cNvPr id="38" name="Google Shape;141;p2"/>
          <p:cNvGrpSpPr/>
          <p:nvPr/>
        </p:nvGrpSpPr>
        <p:grpSpPr>
          <a:xfrm>
            <a:off x="11925300" y="5207000"/>
            <a:ext cx="3429000" cy="3619500"/>
            <a:chOff x="11925300" y="5207000"/>
            <a:chExt cx="3429000" cy="3619500"/>
          </a:xfrm>
        </p:grpSpPr>
        <p:sp>
          <p:nvSpPr>
            <p:cNvPr id="42" name="Google Shape;142;p2"/>
            <p:cNvSpPr/>
            <p:nvPr/>
          </p:nvSpPr>
          <p:spPr>
            <a:xfrm>
              <a:off x="11925300" y="5207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41" name="Google Shape;143;p2"/>
            <p:cNvPicPr/>
            <p:nvPr/>
          </p:nvPicPr>
          <p:blipFill>
            <a:blip r:embed="rId10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12496800" y="5397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40" name="Google Shape;144;p2"/>
            <p:cNvSpPr/>
            <p:nvPr/>
          </p:nvSpPr>
          <p:spPr>
            <a:xfrm>
              <a:off x="12052300" y="7874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rely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(v.)</a:t>
              </a:r>
              <a:endParaRPr sz="1100" cap="none"/>
            </a:p>
          </p:txBody>
        </p:sp>
        <p:sp>
          <p:nvSpPr>
            <p:cNvPr id="39" name="Google Shape;145;p2"/>
            <p:cNvSpPr/>
            <p:nvPr/>
          </p:nvSpPr>
          <p:spPr>
            <a:xfrm>
              <a:off x="12115800" y="8318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To depend on someone or something for help or support.</a:t>
              </a:r>
              <a:endParaRPr sz="1100" cap="none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54;p3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cap="none">
                <a:solidFill>
                  <a:srgbClr val="3B5998"/>
                </a:solidFill>
              </a:rPr>
              <a:t>Explore New Words (9-16)</a:t>
            </a:r>
            <a:endParaRPr sz="1100" cap="none"/>
          </a:p>
        </p:txBody>
      </p:sp>
      <p:grpSp>
        <p:nvGrpSpPr>
          <p:cNvPr id="3" name="Google Shape;155;p3"/>
          <p:cNvGrpSpPr/>
          <p:nvPr/>
        </p:nvGrpSpPr>
        <p:grpSpPr>
          <a:xfrm>
            <a:off x="762000" y="1524000"/>
            <a:ext cx="3429000" cy="3619500"/>
            <a:chOff x="762000" y="1524000"/>
            <a:chExt cx="3429000" cy="3619500"/>
          </a:xfrm>
        </p:grpSpPr>
        <p:sp>
          <p:nvSpPr>
            <p:cNvPr id="7" name="Google Shape;156;p3"/>
            <p:cNvSpPr/>
            <p:nvPr/>
          </p:nvSpPr>
          <p:spPr>
            <a:xfrm>
              <a:off x="762000" y="1524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6" name="Google Shape;157;p3"/>
            <p:cNvPicPr/>
            <p:nvPr/>
          </p:nvPicPr>
          <p:blipFill>
            <a:blip r:embed="rId3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1333500" y="1714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5" name="Google Shape;158;p3"/>
            <p:cNvSpPr/>
            <p:nvPr/>
          </p:nvSpPr>
          <p:spPr>
            <a:xfrm>
              <a:off x="889000" y="4191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wits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(n. 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pl.)</a:t>
              </a:r>
              <a:endParaRPr sz="1100" cap="none"/>
            </a:p>
          </p:txBody>
        </p:sp>
        <p:sp>
          <p:nvSpPr>
            <p:cNvPr id="4" name="Google Shape;159;p3"/>
            <p:cNvSpPr/>
            <p:nvPr/>
          </p:nvSpPr>
          <p:spPr>
            <a:xfrm>
              <a:off x="952500" y="4635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Quick intelligence; clever thinking.</a:t>
              </a:r>
              <a:endParaRPr sz="1100" cap="none"/>
            </a:p>
          </p:txBody>
        </p:sp>
      </p:grpSp>
      <p:grpSp>
        <p:nvGrpSpPr>
          <p:cNvPr id="8" name="Google Shape;160;p3"/>
          <p:cNvGrpSpPr/>
          <p:nvPr/>
        </p:nvGrpSpPr>
        <p:grpSpPr>
          <a:xfrm>
            <a:off x="4483100" y="1524000"/>
            <a:ext cx="3429000" cy="3619500"/>
            <a:chOff x="4483100" y="1524000"/>
            <a:chExt cx="3429000" cy="3619500"/>
          </a:xfrm>
        </p:grpSpPr>
        <p:sp>
          <p:nvSpPr>
            <p:cNvPr id="12" name="Google Shape;161;p3"/>
            <p:cNvSpPr/>
            <p:nvPr/>
          </p:nvSpPr>
          <p:spPr>
            <a:xfrm>
              <a:off x="4483100" y="1524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11" name="Google Shape;162;p3"/>
            <p:cNvPicPr/>
            <p:nvPr/>
          </p:nvPicPr>
          <p:blipFill>
            <a:blip r:embed="rId4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5054600" y="1714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10" name="Google Shape;163;p3"/>
            <p:cNvSpPr/>
            <p:nvPr/>
          </p:nvSpPr>
          <p:spPr>
            <a:xfrm>
              <a:off x="4610100" y="4191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talents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(n. 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pl.)</a:t>
              </a:r>
              <a:endParaRPr sz="1100" cap="none"/>
            </a:p>
          </p:txBody>
        </p:sp>
        <p:sp>
          <p:nvSpPr>
            <p:cNvPr id="9" name="Google Shape;164;p3"/>
            <p:cNvSpPr/>
            <p:nvPr/>
          </p:nvSpPr>
          <p:spPr>
            <a:xfrm>
              <a:off x="4673600" y="4635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Natural abilities or skills.</a:t>
              </a:r>
              <a:endParaRPr sz="1100" cap="none"/>
            </a:p>
          </p:txBody>
        </p:sp>
      </p:grpSp>
      <p:grpSp>
        <p:nvGrpSpPr>
          <p:cNvPr id="13" name="Google Shape;165;p3"/>
          <p:cNvGrpSpPr/>
          <p:nvPr/>
        </p:nvGrpSpPr>
        <p:grpSpPr>
          <a:xfrm>
            <a:off x="8204200" y="1524000"/>
            <a:ext cx="3429000" cy="3619500"/>
            <a:chOff x="8204200" y="1524000"/>
            <a:chExt cx="3429000" cy="3619500"/>
          </a:xfrm>
        </p:grpSpPr>
        <p:sp>
          <p:nvSpPr>
            <p:cNvPr id="17" name="Google Shape;166;p3"/>
            <p:cNvSpPr/>
            <p:nvPr/>
          </p:nvSpPr>
          <p:spPr>
            <a:xfrm>
              <a:off x="8204200" y="1524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16" name="Google Shape;167;p3"/>
            <p:cNvPicPr/>
            <p:nvPr/>
          </p:nvPicPr>
          <p:blipFill>
            <a:blip r:embed="rId5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8775700" y="1714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15" name="Google Shape;168;p3"/>
            <p:cNvSpPr/>
            <p:nvPr/>
          </p:nvSpPr>
          <p:spPr>
            <a:xfrm>
              <a:off x="8331200" y="4191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invitation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(n.)</a:t>
              </a:r>
              <a:endParaRPr sz="1100" cap="none"/>
            </a:p>
          </p:txBody>
        </p:sp>
        <p:sp>
          <p:nvSpPr>
            <p:cNvPr id="14" name="Google Shape;169;p3"/>
            <p:cNvSpPr/>
            <p:nvPr/>
          </p:nvSpPr>
          <p:spPr>
            <a:xfrm>
              <a:off x="8394700" y="4635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 request to attend an event.</a:t>
              </a:r>
              <a:endParaRPr sz="1100" cap="none"/>
            </a:p>
          </p:txBody>
        </p:sp>
      </p:grpSp>
      <p:grpSp>
        <p:nvGrpSpPr>
          <p:cNvPr id="18" name="Google Shape;170;p3"/>
          <p:cNvGrpSpPr/>
          <p:nvPr/>
        </p:nvGrpSpPr>
        <p:grpSpPr>
          <a:xfrm>
            <a:off x="11925300" y="1524000"/>
            <a:ext cx="3429000" cy="3619500"/>
            <a:chOff x="11925300" y="1524000"/>
            <a:chExt cx="3429000" cy="3619500"/>
          </a:xfrm>
        </p:grpSpPr>
        <p:sp>
          <p:nvSpPr>
            <p:cNvPr id="22" name="Google Shape;171;p3"/>
            <p:cNvSpPr/>
            <p:nvPr/>
          </p:nvSpPr>
          <p:spPr>
            <a:xfrm>
              <a:off x="11925300" y="1524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21" name="Google Shape;172;p3"/>
            <p:cNvPicPr/>
            <p:nvPr/>
          </p:nvPicPr>
          <p:blipFill>
            <a:blip r:embed="rId6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12496800" y="1714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20" name="Google Shape;173;p3"/>
            <p:cNvSpPr/>
            <p:nvPr/>
          </p:nvSpPr>
          <p:spPr>
            <a:xfrm>
              <a:off x="12052300" y="4191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delivered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(v.)</a:t>
              </a:r>
              <a:endParaRPr sz="1100" cap="none"/>
            </a:p>
          </p:txBody>
        </p:sp>
        <p:sp>
          <p:nvSpPr>
            <p:cNvPr id="19" name="Google Shape;174;p3"/>
            <p:cNvSpPr/>
            <p:nvPr/>
          </p:nvSpPr>
          <p:spPr>
            <a:xfrm>
              <a:off x="12115800" y="4635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Carried to a destination and handed over.</a:t>
              </a:r>
              <a:endParaRPr sz="1100" cap="none"/>
            </a:p>
          </p:txBody>
        </p:sp>
      </p:grpSp>
      <p:grpSp>
        <p:nvGrpSpPr>
          <p:cNvPr id="23" name="Google Shape;175;p3"/>
          <p:cNvGrpSpPr/>
          <p:nvPr/>
        </p:nvGrpSpPr>
        <p:grpSpPr>
          <a:xfrm>
            <a:off x="762000" y="5207000"/>
            <a:ext cx="3429000" cy="3619500"/>
            <a:chOff x="762000" y="5207000"/>
            <a:chExt cx="3429000" cy="3619500"/>
          </a:xfrm>
        </p:grpSpPr>
        <p:sp>
          <p:nvSpPr>
            <p:cNvPr id="27" name="Google Shape;176;p3"/>
            <p:cNvSpPr/>
            <p:nvPr/>
          </p:nvSpPr>
          <p:spPr>
            <a:xfrm>
              <a:off x="762000" y="5207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26" name="Google Shape;177;p3"/>
            <p:cNvPicPr/>
            <p:nvPr/>
          </p:nvPicPr>
          <p:blipFill>
            <a:blip r:embed="rId7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1333500" y="5397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25" name="Google Shape;178;p3"/>
            <p:cNvSpPr/>
            <p:nvPr/>
          </p:nvSpPr>
          <p:spPr>
            <a:xfrm>
              <a:off x="889000" y="7874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distance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(n.)</a:t>
              </a:r>
              <a:endParaRPr sz="1100" cap="none"/>
            </a:p>
          </p:txBody>
        </p:sp>
        <p:sp>
          <p:nvSpPr>
            <p:cNvPr id="24" name="Google Shape;179;p3"/>
            <p:cNvSpPr/>
            <p:nvPr/>
          </p:nvSpPr>
          <p:spPr>
            <a:xfrm>
              <a:off x="952500" y="8318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The amount of space between two places.</a:t>
              </a:r>
              <a:endParaRPr sz="1100" cap="none"/>
            </a:p>
          </p:txBody>
        </p:sp>
      </p:grpSp>
      <p:grpSp>
        <p:nvGrpSpPr>
          <p:cNvPr id="28" name="Google Shape;180;p3"/>
          <p:cNvGrpSpPr/>
          <p:nvPr/>
        </p:nvGrpSpPr>
        <p:grpSpPr>
          <a:xfrm>
            <a:off x="4483100" y="5207000"/>
            <a:ext cx="3429000" cy="3619500"/>
            <a:chOff x="4483100" y="5207000"/>
            <a:chExt cx="3429000" cy="3619500"/>
          </a:xfrm>
        </p:grpSpPr>
        <p:sp>
          <p:nvSpPr>
            <p:cNvPr id="32" name="Google Shape;181;p3"/>
            <p:cNvSpPr/>
            <p:nvPr/>
          </p:nvSpPr>
          <p:spPr>
            <a:xfrm>
              <a:off x="4483100" y="5207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31" name="Google Shape;182;p3"/>
            <p:cNvPicPr/>
            <p:nvPr/>
          </p:nvPicPr>
          <p:blipFill>
            <a:blip r:embed="rId8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5054600" y="5397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30" name="Google Shape;183;p3"/>
            <p:cNvSpPr/>
            <p:nvPr/>
          </p:nvSpPr>
          <p:spPr>
            <a:xfrm>
              <a:off x="4610100" y="7874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approvingly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(adv.)</a:t>
              </a:r>
              <a:endParaRPr sz="1100" cap="none"/>
            </a:p>
          </p:txBody>
        </p:sp>
        <p:sp>
          <p:nvSpPr>
            <p:cNvPr id="29" name="Google Shape;184;p3"/>
            <p:cNvSpPr/>
            <p:nvPr/>
          </p:nvSpPr>
          <p:spPr>
            <a:xfrm>
              <a:off x="4673600" y="8318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In a way that shows approval or agreement.</a:t>
              </a:r>
              <a:endParaRPr sz="1100" cap="none"/>
            </a:p>
          </p:txBody>
        </p:sp>
      </p:grpSp>
      <p:grpSp>
        <p:nvGrpSpPr>
          <p:cNvPr id="33" name="Google Shape;185;p3"/>
          <p:cNvGrpSpPr/>
          <p:nvPr/>
        </p:nvGrpSpPr>
        <p:grpSpPr>
          <a:xfrm>
            <a:off x="8204200" y="5207000"/>
            <a:ext cx="3429000" cy="3619500"/>
            <a:chOff x="8204200" y="5207000"/>
            <a:chExt cx="3429000" cy="3619500"/>
          </a:xfrm>
        </p:grpSpPr>
        <p:sp>
          <p:nvSpPr>
            <p:cNvPr id="37" name="Google Shape;186;p3"/>
            <p:cNvSpPr/>
            <p:nvPr/>
          </p:nvSpPr>
          <p:spPr>
            <a:xfrm>
              <a:off x="8204200" y="5207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36" name="Google Shape;187;p3"/>
            <p:cNvPicPr/>
            <p:nvPr/>
          </p:nvPicPr>
          <p:blipFill>
            <a:blip r:embed="rId9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8775700" y="5397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35" name="Google Shape;188;p3"/>
            <p:cNvSpPr/>
            <p:nvPr/>
          </p:nvSpPr>
          <p:spPr>
            <a:xfrm>
              <a:off x="8331200" y="7874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cushioned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adj.)</a:t>
              </a:r>
              <a:endParaRPr sz="1100" cap="none"/>
            </a:p>
          </p:txBody>
        </p:sp>
        <p:sp>
          <p:nvSpPr>
            <p:cNvPr id="34" name="Google Shape;189;p3"/>
            <p:cNvSpPr/>
            <p:nvPr/>
          </p:nvSpPr>
          <p:spPr>
            <a:xfrm>
              <a:off x="8394700" y="8318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Softly padded for comfort.</a:t>
              </a:r>
              <a:endParaRPr sz="1100" cap="none"/>
            </a:p>
          </p:txBody>
        </p:sp>
      </p:grpSp>
      <p:grpSp>
        <p:nvGrpSpPr>
          <p:cNvPr id="38" name="Google Shape;190;p3"/>
          <p:cNvGrpSpPr/>
          <p:nvPr/>
        </p:nvGrpSpPr>
        <p:grpSpPr>
          <a:xfrm>
            <a:off x="11925300" y="5207000"/>
            <a:ext cx="3429000" cy="3619500"/>
            <a:chOff x="11925300" y="5207000"/>
            <a:chExt cx="3429000" cy="3619500"/>
          </a:xfrm>
        </p:grpSpPr>
        <p:sp>
          <p:nvSpPr>
            <p:cNvPr id="42" name="Google Shape;191;p3"/>
            <p:cNvSpPr/>
            <p:nvPr/>
          </p:nvSpPr>
          <p:spPr>
            <a:xfrm>
              <a:off x="11925300" y="5207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41" name="Google Shape;192;p3"/>
            <p:cNvPicPr/>
            <p:nvPr/>
          </p:nvPicPr>
          <p:blipFill>
            <a:blip r:embed="rId10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12496800" y="5397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40" name="Google Shape;193;p3"/>
            <p:cNvSpPr/>
            <p:nvPr/>
          </p:nvSpPr>
          <p:spPr>
            <a:xfrm>
              <a:off x="12052300" y="7874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cobblestones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(n. 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pl.)</a:t>
              </a:r>
              <a:endParaRPr sz="1100" cap="none"/>
            </a:p>
          </p:txBody>
        </p:sp>
        <p:sp>
          <p:nvSpPr>
            <p:cNvPr id="39" name="Google Shape;194;p3"/>
            <p:cNvSpPr/>
            <p:nvPr/>
          </p:nvSpPr>
          <p:spPr>
            <a:xfrm>
              <a:off x="12115800" y="8318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Rough stones laid to form a paved road.</a:t>
              </a:r>
              <a:endParaRPr sz="1100" cap="none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03;p4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cap="none">
                <a:solidFill>
                  <a:srgbClr val="3B5998"/>
                </a:solidFill>
              </a:rPr>
              <a:t>Explore New Words (17-24)</a:t>
            </a:r>
            <a:endParaRPr sz="1100" cap="none"/>
          </a:p>
        </p:txBody>
      </p:sp>
      <p:grpSp>
        <p:nvGrpSpPr>
          <p:cNvPr id="3" name="Google Shape;204;p4"/>
          <p:cNvGrpSpPr/>
          <p:nvPr/>
        </p:nvGrpSpPr>
        <p:grpSpPr>
          <a:xfrm>
            <a:off x="762000" y="1524000"/>
            <a:ext cx="3429000" cy="3619500"/>
            <a:chOff x="762000" y="1524000"/>
            <a:chExt cx="3429000" cy="3619500"/>
          </a:xfrm>
        </p:grpSpPr>
        <p:sp>
          <p:nvSpPr>
            <p:cNvPr id="7" name="Google Shape;205;p4"/>
            <p:cNvSpPr/>
            <p:nvPr/>
          </p:nvSpPr>
          <p:spPr>
            <a:xfrm>
              <a:off x="762000" y="1524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6" name="Google Shape;206;p4"/>
            <p:cNvPicPr/>
            <p:nvPr/>
          </p:nvPicPr>
          <p:blipFill>
            <a:blip r:embed="rId3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1333500" y="1714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5" name="Google Shape;207;p4"/>
            <p:cNvSpPr/>
            <p:nvPr/>
          </p:nvSpPr>
          <p:spPr>
            <a:xfrm>
              <a:off x="889000" y="4191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immense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adj.)</a:t>
              </a:r>
              <a:endParaRPr sz="1100" cap="none"/>
            </a:p>
          </p:txBody>
        </p:sp>
        <p:sp>
          <p:nvSpPr>
            <p:cNvPr id="4" name="Google Shape;208;p4"/>
            <p:cNvSpPr/>
            <p:nvPr/>
          </p:nvSpPr>
          <p:spPr>
            <a:xfrm>
              <a:off x="952500" y="4635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Extremely large.</a:t>
              </a:r>
              <a:endParaRPr sz="1100" cap="none"/>
            </a:p>
          </p:txBody>
        </p:sp>
      </p:grpSp>
      <p:grpSp>
        <p:nvGrpSpPr>
          <p:cNvPr id="8" name="Google Shape;209;p4"/>
          <p:cNvGrpSpPr/>
          <p:nvPr/>
        </p:nvGrpSpPr>
        <p:grpSpPr>
          <a:xfrm>
            <a:off x="4483100" y="1524000"/>
            <a:ext cx="3429000" cy="3619500"/>
            <a:chOff x="4483100" y="1524000"/>
            <a:chExt cx="3429000" cy="3619500"/>
          </a:xfrm>
        </p:grpSpPr>
        <p:sp>
          <p:nvSpPr>
            <p:cNvPr id="12" name="Google Shape;210;p4"/>
            <p:cNvSpPr/>
            <p:nvPr/>
          </p:nvSpPr>
          <p:spPr>
            <a:xfrm>
              <a:off x="4483100" y="1524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11" name="Google Shape;211;p4"/>
            <p:cNvPicPr/>
            <p:nvPr/>
          </p:nvPicPr>
          <p:blipFill>
            <a:blip r:embed="rId4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5054600" y="1714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10" name="Google Shape;212;p4"/>
            <p:cNvSpPr/>
            <p:nvPr/>
          </p:nvSpPr>
          <p:spPr>
            <a:xfrm>
              <a:off x="4610100" y="4191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fountain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(n.)</a:t>
              </a:r>
              <a:endParaRPr sz="1100" cap="none"/>
            </a:p>
          </p:txBody>
        </p:sp>
        <p:sp>
          <p:nvSpPr>
            <p:cNvPr id="9" name="Google Shape;213;p4"/>
            <p:cNvSpPr/>
            <p:nvPr/>
          </p:nvSpPr>
          <p:spPr>
            <a:xfrm>
              <a:off x="4673600" y="4635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 structure that jets water upward.</a:t>
              </a:r>
              <a:endParaRPr sz="1100" cap="none"/>
            </a:p>
          </p:txBody>
        </p:sp>
      </p:grpSp>
      <p:grpSp>
        <p:nvGrpSpPr>
          <p:cNvPr id="13" name="Google Shape;214;p4"/>
          <p:cNvGrpSpPr/>
          <p:nvPr/>
        </p:nvGrpSpPr>
        <p:grpSpPr>
          <a:xfrm>
            <a:off x="8204200" y="1524000"/>
            <a:ext cx="3429000" cy="3619500"/>
            <a:chOff x="8204200" y="1524000"/>
            <a:chExt cx="3429000" cy="3619500"/>
          </a:xfrm>
        </p:grpSpPr>
        <p:sp>
          <p:nvSpPr>
            <p:cNvPr id="17" name="Google Shape;215;p4"/>
            <p:cNvSpPr/>
            <p:nvPr/>
          </p:nvSpPr>
          <p:spPr>
            <a:xfrm>
              <a:off x="8204200" y="1524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16" name="Google Shape;216;p4"/>
            <p:cNvPicPr/>
            <p:nvPr/>
          </p:nvPicPr>
          <p:blipFill>
            <a:blip r:embed="rId5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8775700" y="1714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15" name="Google Shape;217;p4"/>
            <p:cNvSpPr/>
            <p:nvPr/>
          </p:nvSpPr>
          <p:spPr>
            <a:xfrm>
              <a:off x="8331200" y="4191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uniform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(n. / 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adj.)</a:t>
              </a:r>
              <a:endParaRPr sz="1100" cap="none"/>
            </a:p>
          </p:txBody>
        </p:sp>
        <p:sp>
          <p:nvSpPr>
            <p:cNvPr id="14" name="Google Shape;218;p4"/>
            <p:cNvSpPr/>
            <p:nvPr/>
          </p:nvSpPr>
          <p:spPr>
            <a:xfrm>
              <a:off x="8394700" y="4635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Special clothing worn by members of an organization; matching clothes for a group.</a:t>
              </a:r>
              <a:endParaRPr sz="1100" cap="none"/>
            </a:p>
          </p:txBody>
        </p:sp>
      </p:grpSp>
      <p:grpSp>
        <p:nvGrpSpPr>
          <p:cNvPr id="18" name="Google Shape;219;p4"/>
          <p:cNvGrpSpPr/>
          <p:nvPr/>
        </p:nvGrpSpPr>
        <p:grpSpPr>
          <a:xfrm>
            <a:off x="11925300" y="1524000"/>
            <a:ext cx="3429000" cy="3619500"/>
            <a:chOff x="11925300" y="1524000"/>
            <a:chExt cx="3429000" cy="3619500"/>
          </a:xfrm>
        </p:grpSpPr>
        <p:sp>
          <p:nvSpPr>
            <p:cNvPr id="22" name="Google Shape;220;p4"/>
            <p:cNvSpPr/>
            <p:nvPr/>
          </p:nvSpPr>
          <p:spPr>
            <a:xfrm>
              <a:off x="11925300" y="1524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21" name="Google Shape;221;p4"/>
            <p:cNvPicPr/>
            <p:nvPr/>
          </p:nvPicPr>
          <p:blipFill>
            <a:blip r:embed="rId6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12496800" y="1714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20" name="Google Shape;222;p4"/>
            <p:cNvSpPr/>
            <p:nvPr/>
          </p:nvSpPr>
          <p:spPr>
            <a:xfrm>
              <a:off x="12052300" y="4191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receiving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adj.)</a:t>
              </a:r>
              <a:endParaRPr sz="1100" cap="none"/>
            </a:p>
          </p:txBody>
        </p:sp>
        <p:sp>
          <p:nvSpPr>
            <p:cNvPr id="19" name="Google Shape;223;p4"/>
            <p:cNvSpPr/>
            <p:nvPr/>
          </p:nvSpPr>
          <p:spPr>
            <a:xfrm>
              <a:off x="12115800" y="4635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Relating to being introduced or greeted.</a:t>
              </a:r>
              <a:endParaRPr sz="1100" cap="none"/>
            </a:p>
          </p:txBody>
        </p:sp>
      </p:grpSp>
      <p:grpSp>
        <p:nvGrpSpPr>
          <p:cNvPr id="23" name="Google Shape;224;p4"/>
          <p:cNvGrpSpPr/>
          <p:nvPr/>
        </p:nvGrpSpPr>
        <p:grpSpPr>
          <a:xfrm>
            <a:off x="762000" y="5207000"/>
            <a:ext cx="3429000" cy="3619500"/>
            <a:chOff x="762000" y="5207000"/>
            <a:chExt cx="3429000" cy="3619500"/>
          </a:xfrm>
        </p:grpSpPr>
        <p:sp>
          <p:nvSpPr>
            <p:cNvPr id="27" name="Google Shape;225;p4"/>
            <p:cNvSpPr/>
            <p:nvPr/>
          </p:nvSpPr>
          <p:spPr>
            <a:xfrm>
              <a:off x="762000" y="5207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26" name="Google Shape;226;p4"/>
            <p:cNvPicPr/>
            <p:nvPr/>
          </p:nvPicPr>
          <p:blipFill>
            <a:blip r:embed="rId7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1333500" y="5397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25" name="Google Shape;227;p4"/>
            <p:cNvSpPr/>
            <p:nvPr/>
          </p:nvSpPr>
          <p:spPr>
            <a:xfrm>
              <a:off x="889000" y="7874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introduced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(v.)</a:t>
              </a:r>
              <a:endParaRPr sz="1100" cap="none"/>
            </a:p>
          </p:txBody>
        </p:sp>
        <p:sp>
          <p:nvSpPr>
            <p:cNvPr id="24" name="Google Shape;228;p4"/>
            <p:cNvSpPr/>
            <p:nvPr/>
          </p:nvSpPr>
          <p:spPr>
            <a:xfrm>
              <a:off x="952500" y="8318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Formally presented to someone.</a:t>
              </a:r>
              <a:endParaRPr sz="1100" cap="none"/>
            </a:p>
          </p:txBody>
        </p:sp>
      </p:grpSp>
      <p:grpSp>
        <p:nvGrpSpPr>
          <p:cNvPr id="28" name="Google Shape;229;p4"/>
          <p:cNvGrpSpPr/>
          <p:nvPr/>
        </p:nvGrpSpPr>
        <p:grpSpPr>
          <a:xfrm>
            <a:off x="4483100" y="5207000"/>
            <a:ext cx="3429000" cy="3619500"/>
            <a:chOff x="4483100" y="5207000"/>
            <a:chExt cx="3429000" cy="3619500"/>
          </a:xfrm>
        </p:grpSpPr>
        <p:sp>
          <p:nvSpPr>
            <p:cNvPr id="32" name="Google Shape;230;p4"/>
            <p:cNvSpPr/>
            <p:nvPr/>
          </p:nvSpPr>
          <p:spPr>
            <a:xfrm>
              <a:off x="4483100" y="5207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31" name="Google Shape;231;p4"/>
            <p:cNvPicPr/>
            <p:nvPr/>
          </p:nvPicPr>
          <p:blipFill>
            <a:blip r:embed="rId8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5054600" y="5397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30" name="Google Shape;232;p4"/>
            <p:cNvSpPr/>
            <p:nvPr/>
          </p:nvSpPr>
          <p:spPr>
            <a:xfrm>
              <a:off x="4610100" y="7874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curtsy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(v.)</a:t>
              </a:r>
              <a:endParaRPr sz="1100" cap="none"/>
            </a:p>
          </p:txBody>
        </p:sp>
        <p:sp>
          <p:nvSpPr>
            <p:cNvPr id="29" name="Google Shape;233;p4"/>
            <p:cNvSpPr/>
            <p:nvPr/>
          </p:nvSpPr>
          <p:spPr>
            <a:xfrm>
              <a:off x="4673600" y="8318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To bow or bend the body as a sign of respect (especially for women in formal settings).</a:t>
              </a:r>
              <a:endParaRPr sz="1100" cap="none"/>
            </a:p>
          </p:txBody>
        </p:sp>
      </p:grpSp>
      <p:grpSp>
        <p:nvGrpSpPr>
          <p:cNvPr id="33" name="Google Shape;234;p4"/>
          <p:cNvGrpSpPr/>
          <p:nvPr/>
        </p:nvGrpSpPr>
        <p:grpSpPr>
          <a:xfrm>
            <a:off x="8204200" y="5207000"/>
            <a:ext cx="3429000" cy="3619500"/>
            <a:chOff x="8204200" y="5207000"/>
            <a:chExt cx="3429000" cy="3619500"/>
          </a:xfrm>
        </p:grpSpPr>
        <p:sp>
          <p:nvSpPr>
            <p:cNvPr id="37" name="Google Shape;235;p4"/>
            <p:cNvSpPr/>
            <p:nvPr/>
          </p:nvSpPr>
          <p:spPr>
            <a:xfrm>
              <a:off x="8204200" y="5207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36" name="Google Shape;236;p4"/>
            <p:cNvPicPr/>
            <p:nvPr/>
          </p:nvPicPr>
          <p:blipFill>
            <a:blip r:embed="rId9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8775700" y="5397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35" name="Google Shape;237;p4"/>
            <p:cNvSpPr/>
            <p:nvPr/>
          </p:nvSpPr>
          <p:spPr>
            <a:xfrm>
              <a:off x="8331200" y="7874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bow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(v.)</a:t>
              </a:r>
              <a:endParaRPr sz="1100" cap="none"/>
            </a:p>
          </p:txBody>
        </p:sp>
        <p:sp>
          <p:nvSpPr>
            <p:cNvPr id="34" name="Google Shape;238;p4"/>
            <p:cNvSpPr/>
            <p:nvPr/>
          </p:nvSpPr>
          <p:spPr>
            <a:xfrm>
              <a:off x="8394700" y="8318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To bend forward at the waist to show respect.</a:t>
              </a:r>
              <a:endParaRPr sz="1100" cap="none"/>
            </a:p>
          </p:txBody>
        </p:sp>
      </p:grpSp>
      <p:grpSp>
        <p:nvGrpSpPr>
          <p:cNvPr id="38" name="Google Shape;239;p4"/>
          <p:cNvGrpSpPr/>
          <p:nvPr/>
        </p:nvGrpSpPr>
        <p:grpSpPr>
          <a:xfrm>
            <a:off x="11925300" y="5207000"/>
            <a:ext cx="3429000" cy="3619500"/>
            <a:chOff x="11925300" y="5207000"/>
            <a:chExt cx="3429000" cy="3619500"/>
          </a:xfrm>
        </p:grpSpPr>
        <p:sp>
          <p:nvSpPr>
            <p:cNvPr id="42" name="Google Shape;240;p4"/>
            <p:cNvSpPr/>
            <p:nvPr/>
          </p:nvSpPr>
          <p:spPr>
            <a:xfrm>
              <a:off x="11925300" y="5207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41" name="Google Shape;241;p4"/>
            <p:cNvPicPr/>
            <p:nvPr/>
          </p:nvPicPr>
          <p:blipFill>
            <a:blip r:embed="rId10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12496800" y="5397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40" name="Google Shape;242;p4"/>
            <p:cNvSpPr/>
            <p:nvPr/>
          </p:nvSpPr>
          <p:spPr>
            <a:xfrm>
              <a:off x="12052300" y="7874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clattered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(v.)</a:t>
              </a:r>
              <a:endParaRPr sz="1100" cap="none"/>
            </a:p>
          </p:txBody>
        </p:sp>
        <p:sp>
          <p:nvSpPr>
            <p:cNvPr id="39" name="Google Shape;243;p4"/>
            <p:cNvSpPr/>
            <p:nvPr/>
          </p:nvSpPr>
          <p:spPr>
            <a:xfrm>
              <a:off x="12115800" y="8318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To make a loud, rough noise by knocking parts together.</a:t>
              </a:r>
              <a:endParaRPr sz="1100" cap="none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52;p5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cap="none">
                <a:solidFill>
                  <a:srgbClr val="3B5998"/>
                </a:solidFill>
              </a:rPr>
              <a:t>Explore New Words (25-32)</a:t>
            </a:r>
            <a:endParaRPr sz="1100" cap="none"/>
          </a:p>
        </p:txBody>
      </p:sp>
      <p:grpSp>
        <p:nvGrpSpPr>
          <p:cNvPr id="3" name="Google Shape;253;p5"/>
          <p:cNvGrpSpPr/>
          <p:nvPr/>
        </p:nvGrpSpPr>
        <p:grpSpPr>
          <a:xfrm>
            <a:off x="762000" y="1524000"/>
            <a:ext cx="3429000" cy="3619500"/>
            <a:chOff x="762000" y="1524000"/>
            <a:chExt cx="3429000" cy="3619500"/>
          </a:xfrm>
        </p:grpSpPr>
        <p:sp>
          <p:nvSpPr>
            <p:cNvPr id="7" name="Google Shape;254;p5"/>
            <p:cNvSpPr/>
            <p:nvPr/>
          </p:nvSpPr>
          <p:spPr>
            <a:xfrm>
              <a:off x="762000" y="1524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6" name="Google Shape;255;p5"/>
            <p:cNvPicPr/>
            <p:nvPr/>
          </p:nvPicPr>
          <p:blipFill>
            <a:blip r:embed="rId3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1333500" y="1714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5" name="Google Shape;256;p5"/>
            <p:cNvSpPr/>
            <p:nvPr/>
          </p:nvSpPr>
          <p:spPr>
            <a:xfrm>
              <a:off x="889000" y="4191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snickered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(v.)</a:t>
              </a:r>
              <a:endParaRPr sz="1100" cap="none"/>
            </a:p>
          </p:txBody>
        </p:sp>
        <p:sp>
          <p:nvSpPr>
            <p:cNvPr id="4" name="Google Shape;257;p5"/>
            <p:cNvSpPr/>
            <p:nvPr/>
          </p:nvSpPr>
          <p:spPr>
            <a:xfrm>
              <a:off x="952500" y="4635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To laugh quietly in a disrespectful way.</a:t>
              </a:r>
              <a:endParaRPr sz="1100" cap="none"/>
            </a:p>
          </p:txBody>
        </p:sp>
      </p:grpSp>
      <p:grpSp>
        <p:nvGrpSpPr>
          <p:cNvPr id="8" name="Google Shape;258;p5"/>
          <p:cNvGrpSpPr/>
          <p:nvPr/>
        </p:nvGrpSpPr>
        <p:grpSpPr>
          <a:xfrm>
            <a:off x="4483100" y="1524000"/>
            <a:ext cx="3429000" cy="3619500"/>
            <a:chOff x="4483100" y="1524000"/>
            <a:chExt cx="3429000" cy="3619500"/>
          </a:xfrm>
        </p:grpSpPr>
        <p:sp>
          <p:nvSpPr>
            <p:cNvPr id="12" name="Google Shape;259;p5"/>
            <p:cNvSpPr/>
            <p:nvPr/>
          </p:nvSpPr>
          <p:spPr>
            <a:xfrm>
              <a:off x="4483100" y="1524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11" name="Google Shape;260;p5"/>
            <p:cNvPicPr/>
            <p:nvPr/>
          </p:nvPicPr>
          <p:blipFill>
            <a:blip r:embed="rId4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5054600" y="1714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10" name="Google Shape;261;p5"/>
            <p:cNvSpPr/>
            <p:nvPr/>
          </p:nvSpPr>
          <p:spPr>
            <a:xfrm>
              <a:off x="4610100" y="4191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polished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adj.)</a:t>
              </a:r>
              <a:endParaRPr sz="1100" cap="none"/>
            </a:p>
          </p:txBody>
        </p:sp>
        <p:sp>
          <p:nvSpPr>
            <p:cNvPr id="9" name="Google Shape;262;p5"/>
            <p:cNvSpPr/>
            <p:nvPr/>
          </p:nvSpPr>
          <p:spPr>
            <a:xfrm>
              <a:off x="4673600" y="4635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Smooth and shiny, often from cleaning or rubbing.</a:t>
              </a:r>
              <a:endParaRPr sz="1100" cap="none"/>
            </a:p>
          </p:txBody>
        </p:sp>
      </p:grpSp>
      <p:grpSp>
        <p:nvGrpSpPr>
          <p:cNvPr id="13" name="Google Shape;263;p5"/>
          <p:cNvGrpSpPr/>
          <p:nvPr/>
        </p:nvGrpSpPr>
        <p:grpSpPr>
          <a:xfrm>
            <a:off x="8204200" y="1524000"/>
            <a:ext cx="3429000" cy="3619500"/>
            <a:chOff x="8204200" y="1524000"/>
            <a:chExt cx="3429000" cy="3619500"/>
          </a:xfrm>
        </p:grpSpPr>
        <p:sp>
          <p:nvSpPr>
            <p:cNvPr id="17" name="Google Shape;264;p5"/>
            <p:cNvSpPr/>
            <p:nvPr/>
          </p:nvSpPr>
          <p:spPr>
            <a:xfrm>
              <a:off x="8204200" y="1524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16" name="Google Shape;265;p5"/>
            <p:cNvPicPr/>
            <p:nvPr/>
          </p:nvPicPr>
          <p:blipFill>
            <a:blip r:embed="rId5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8775700" y="1714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15" name="Google Shape;266;p5"/>
            <p:cNvSpPr/>
            <p:nvPr/>
          </p:nvSpPr>
          <p:spPr>
            <a:xfrm>
              <a:off x="8331200" y="4191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frantically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(adv.)</a:t>
              </a:r>
              <a:endParaRPr sz="1100" cap="none"/>
            </a:p>
          </p:txBody>
        </p:sp>
        <p:sp>
          <p:nvSpPr>
            <p:cNvPr id="14" name="Google Shape;267;p5"/>
            <p:cNvSpPr/>
            <p:nvPr/>
          </p:nvSpPr>
          <p:spPr>
            <a:xfrm>
              <a:off x="8394700" y="4635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In an extremely worried or urgent way.</a:t>
              </a:r>
              <a:endParaRPr sz="1100" cap="none"/>
            </a:p>
          </p:txBody>
        </p:sp>
      </p:grpSp>
      <p:grpSp>
        <p:nvGrpSpPr>
          <p:cNvPr id="18" name="Google Shape;268;p5"/>
          <p:cNvGrpSpPr/>
          <p:nvPr/>
        </p:nvGrpSpPr>
        <p:grpSpPr>
          <a:xfrm>
            <a:off x="11925300" y="1524000"/>
            <a:ext cx="3429000" cy="3619500"/>
            <a:chOff x="11925300" y="1524000"/>
            <a:chExt cx="3429000" cy="3619500"/>
          </a:xfrm>
        </p:grpSpPr>
        <p:sp>
          <p:nvSpPr>
            <p:cNvPr id="22" name="Google Shape;269;p5"/>
            <p:cNvSpPr/>
            <p:nvPr/>
          </p:nvSpPr>
          <p:spPr>
            <a:xfrm>
              <a:off x="11925300" y="1524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21" name="Google Shape;270;p5"/>
            <p:cNvPicPr/>
            <p:nvPr/>
          </p:nvPicPr>
          <p:blipFill>
            <a:blip r:embed="rId6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12496800" y="1714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20" name="Google Shape;271;p5"/>
            <p:cNvSpPr/>
            <p:nvPr/>
          </p:nvSpPr>
          <p:spPr>
            <a:xfrm>
              <a:off x="12052300" y="4191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hush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(n. / v.)</a:t>
              </a:r>
              <a:endParaRPr sz="1100" cap="none"/>
            </a:p>
          </p:txBody>
        </p:sp>
        <p:sp>
          <p:nvSpPr>
            <p:cNvPr id="19" name="Google Shape;272;p5"/>
            <p:cNvSpPr/>
            <p:nvPr/>
          </p:nvSpPr>
          <p:spPr>
            <a:xfrm>
              <a:off x="12115800" y="4635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 quiet or silence; to make quiet.</a:t>
              </a:r>
              <a:endParaRPr sz="1100" cap="none"/>
            </a:p>
          </p:txBody>
        </p:sp>
      </p:grpSp>
      <p:grpSp>
        <p:nvGrpSpPr>
          <p:cNvPr id="23" name="Google Shape;273;p5"/>
          <p:cNvGrpSpPr/>
          <p:nvPr/>
        </p:nvGrpSpPr>
        <p:grpSpPr>
          <a:xfrm>
            <a:off x="762000" y="5207000"/>
            <a:ext cx="3429000" cy="3619500"/>
            <a:chOff x="762000" y="5207000"/>
            <a:chExt cx="3429000" cy="3619500"/>
          </a:xfrm>
        </p:grpSpPr>
        <p:sp>
          <p:nvSpPr>
            <p:cNvPr id="27" name="Google Shape;274;p5"/>
            <p:cNvSpPr/>
            <p:nvPr/>
          </p:nvSpPr>
          <p:spPr>
            <a:xfrm>
              <a:off x="762000" y="5207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26" name="Google Shape;275;p5"/>
            <p:cNvPicPr/>
            <p:nvPr/>
          </p:nvPicPr>
          <p:blipFill>
            <a:blip r:embed="rId7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1333500" y="5397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25" name="Google Shape;276;p5"/>
            <p:cNvSpPr/>
            <p:nvPr/>
          </p:nvSpPr>
          <p:spPr>
            <a:xfrm>
              <a:off x="889000" y="7874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glaring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adj.)</a:t>
              </a:r>
              <a:endParaRPr sz="1100" cap="none"/>
            </a:p>
          </p:txBody>
        </p:sp>
        <p:sp>
          <p:nvSpPr>
            <p:cNvPr id="24" name="Google Shape;277;p5"/>
            <p:cNvSpPr/>
            <p:nvPr/>
          </p:nvSpPr>
          <p:spPr>
            <a:xfrm>
              <a:off x="952500" y="8318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Staring angrily; looking with strong displeasure.</a:t>
              </a:r>
              <a:endParaRPr sz="1100" cap="none"/>
            </a:p>
          </p:txBody>
        </p:sp>
      </p:grpSp>
      <p:grpSp>
        <p:nvGrpSpPr>
          <p:cNvPr id="28" name="Google Shape;278;p5"/>
          <p:cNvGrpSpPr/>
          <p:nvPr/>
        </p:nvGrpSpPr>
        <p:grpSpPr>
          <a:xfrm>
            <a:off x="4483100" y="5207000"/>
            <a:ext cx="3429000" cy="3619500"/>
            <a:chOff x="4483100" y="5207000"/>
            <a:chExt cx="3429000" cy="3619500"/>
          </a:xfrm>
        </p:grpSpPr>
        <p:sp>
          <p:nvSpPr>
            <p:cNvPr id="32" name="Google Shape;279;p5"/>
            <p:cNvSpPr/>
            <p:nvPr/>
          </p:nvSpPr>
          <p:spPr>
            <a:xfrm>
              <a:off x="4483100" y="5207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31" name="Google Shape;280;p5"/>
            <p:cNvPicPr/>
            <p:nvPr/>
          </p:nvPicPr>
          <p:blipFill>
            <a:blip r:embed="rId8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5054600" y="5397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30" name="Google Shape;281;p5"/>
            <p:cNvSpPr/>
            <p:nvPr/>
          </p:nvSpPr>
          <p:spPr>
            <a:xfrm>
              <a:off x="4610100" y="7874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assure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(v.)</a:t>
              </a:r>
              <a:endParaRPr sz="1100" cap="none"/>
            </a:p>
          </p:txBody>
        </p:sp>
        <p:sp>
          <p:nvSpPr>
            <p:cNvPr id="29" name="Google Shape;282;p5"/>
            <p:cNvSpPr/>
            <p:nvPr/>
          </p:nvSpPr>
          <p:spPr>
            <a:xfrm>
              <a:off x="4673600" y="8318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To tell someone confidently; to make sure.</a:t>
              </a:r>
              <a:endParaRPr sz="1100" cap="none"/>
            </a:p>
          </p:txBody>
        </p:sp>
      </p:grpSp>
      <p:grpSp>
        <p:nvGrpSpPr>
          <p:cNvPr id="33" name="Google Shape;283;p5"/>
          <p:cNvGrpSpPr/>
          <p:nvPr/>
        </p:nvGrpSpPr>
        <p:grpSpPr>
          <a:xfrm>
            <a:off x="8204200" y="5207000"/>
            <a:ext cx="3429000" cy="3619500"/>
            <a:chOff x="8204200" y="5207000"/>
            <a:chExt cx="3429000" cy="3619500"/>
          </a:xfrm>
        </p:grpSpPr>
        <p:sp>
          <p:nvSpPr>
            <p:cNvPr id="37" name="Google Shape;284;p5"/>
            <p:cNvSpPr/>
            <p:nvPr/>
          </p:nvSpPr>
          <p:spPr>
            <a:xfrm>
              <a:off x="8204200" y="5207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36" name="Google Shape;285;p5"/>
            <p:cNvPicPr/>
            <p:nvPr/>
          </p:nvPicPr>
          <p:blipFill>
            <a:blip r:embed="rId9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8775700" y="5397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35" name="Google Shape;286;p5"/>
            <p:cNvSpPr/>
            <p:nvPr/>
          </p:nvSpPr>
          <p:spPr>
            <a:xfrm>
              <a:off x="8331200" y="7874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responsibility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(n.)</a:t>
              </a:r>
              <a:endParaRPr sz="1100" cap="none"/>
            </a:p>
          </p:txBody>
        </p:sp>
        <p:sp>
          <p:nvSpPr>
            <p:cNvPr id="34" name="Google Shape;287;p5"/>
            <p:cNvSpPr/>
            <p:nvPr/>
          </p:nvSpPr>
          <p:spPr>
            <a:xfrm>
              <a:off x="8394700" y="8318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 duty or task one is responsible for.</a:t>
              </a:r>
              <a:endParaRPr sz="1100" cap="none"/>
            </a:p>
          </p:txBody>
        </p:sp>
      </p:grpSp>
      <p:grpSp>
        <p:nvGrpSpPr>
          <p:cNvPr id="38" name="Google Shape;288;p5"/>
          <p:cNvGrpSpPr/>
          <p:nvPr/>
        </p:nvGrpSpPr>
        <p:grpSpPr>
          <a:xfrm>
            <a:off x="11925300" y="5207000"/>
            <a:ext cx="3429000" cy="3619500"/>
            <a:chOff x="11925300" y="5207000"/>
            <a:chExt cx="3429000" cy="3619500"/>
          </a:xfrm>
        </p:grpSpPr>
        <p:sp>
          <p:nvSpPr>
            <p:cNvPr id="42" name="Google Shape;289;p5"/>
            <p:cNvSpPr/>
            <p:nvPr/>
          </p:nvSpPr>
          <p:spPr>
            <a:xfrm>
              <a:off x="11925300" y="5207000"/>
              <a:ext cx="3429000" cy="3429000"/>
            </a:xfrm>
            <a:prstGeom prst="roundRect">
              <a:avLst>
                <a:gd name="adj" fmla="val 4444"/>
              </a:avLst>
            </a:prstGeom>
            <a:solidFill>
              <a:srgbClr val="FFFFFF"/>
            </a:solidFill>
            <a:ln w="12700" cap="flat" cmpd="sng" algn="ctr">
              <a:solidFill>
                <a:srgbClr val="DCDC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41" name="Google Shape;290;p5"/>
            <p:cNvPicPr/>
            <p:nvPr/>
          </p:nvPicPr>
          <p:blipFill>
            <a:blip r:embed="rId10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12496800" y="5397500"/>
              <a:ext cx="2286000" cy="2286000"/>
            </a:xfrm>
            <a:prstGeom prst="roundRect">
              <a:avLst>
                <a:gd name="adj" fmla="val 4444"/>
              </a:avLst>
            </a:prstGeom>
            <a:noFill/>
            <a:ln>
              <a:noFill/>
            </a:ln>
            <a:effectLst/>
          </p:spPr>
        </p:pic>
        <p:sp>
          <p:nvSpPr>
            <p:cNvPr id="40" name="Google Shape;291;p5"/>
            <p:cNvSpPr/>
            <p:nvPr/>
          </p:nvSpPr>
          <p:spPr>
            <a:xfrm>
              <a:off x="12052300" y="7874000"/>
              <a:ext cx="3175000" cy="4064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2C3E50"/>
                  </a:solidFill>
                </a:rPr>
                <a:t>utterly</a:t>
              </a:r>
              <a:r>
                <a:rPr lang="en-us" cap="none">
                  <a:solidFill>
                    <a:srgbClr val="7F8C8D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(adv.)</a:t>
              </a:r>
              <a:endParaRPr sz="1100" cap="none"/>
            </a:p>
          </p:txBody>
        </p:sp>
        <p:sp>
          <p:nvSpPr>
            <p:cNvPr id="39" name="Google Shape;292;p5"/>
            <p:cNvSpPr/>
            <p:nvPr/>
          </p:nvSpPr>
          <p:spPr>
            <a:xfrm>
              <a:off x="12115800" y="83185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646464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Completely; totally.</a:t>
              </a:r>
              <a:endParaRPr sz="1100" cap="none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01;p6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Meet the Characters</a:t>
            </a:r>
            <a:endParaRPr sz="1100" cap="none"/>
          </a:p>
        </p:txBody>
      </p:sp>
      <p:grpSp>
        <p:nvGrpSpPr>
          <p:cNvPr id="3" name="Google Shape;302;p6"/>
          <p:cNvGrpSpPr/>
          <p:nvPr/>
        </p:nvGrpSpPr>
        <p:grpSpPr>
          <a:xfrm>
            <a:off x="1778000" y="2032000"/>
            <a:ext cx="3556000" cy="5588000"/>
            <a:chOff x="1778000" y="2032000"/>
            <a:chExt cx="3556000" cy="5588000"/>
          </a:xfrm>
        </p:grpSpPr>
        <p:sp>
          <p:nvSpPr>
            <p:cNvPr id="7" name="Google Shape;303;p6"/>
            <p:cNvSpPr/>
            <p:nvPr/>
          </p:nvSpPr>
          <p:spPr>
            <a:xfrm>
              <a:off x="1778000" y="2032000"/>
              <a:ext cx="3556000" cy="5334000"/>
            </a:xfrm>
            <a:prstGeom prst="roundRect">
              <a:avLst>
                <a:gd name="adj" fmla="val 8571"/>
              </a:avLst>
            </a:prstGeom>
            <a:solidFill>
              <a:srgbClr val="FFFFFF"/>
            </a:solidFill>
            <a:ln w="25400" cap="flat" cmpd="sng" algn="ctr">
              <a:solidFill>
                <a:srgbClr val="D2DCE6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6" name="Google Shape;304;p6"/>
            <p:cNvPicPr/>
            <p:nvPr/>
          </p:nvPicPr>
          <p:blipFill>
            <a:blip r:embed="rId3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2413000" y="2413000"/>
              <a:ext cx="2286000" cy="2286000"/>
            </a:xfrm>
            <a:prstGeom prst="ellipse">
              <a:avLst/>
            </a:prstGeom>
            <a:noFill/>
            <a:ln>
              <a:noFill/>
            </a:ln>
            <a:effectLst/>
          </p:spPr>
        </p:pic>
        <p:sp>
          <p:nvSpPr>
            <p:cNvPr id="5" name="Google Shape;305;p6"/>
            <p:cNvSpPr/>
            <p:nvPr/>
          </p:nvSpPr>
          <p:spPr>
            <a:xfrm>
              <a:off x="2032000" y="49530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 cap="none">
                  <a:solidFill>
                    <a:srgbClr val="3B67B5"/>
                  </a:solidFill>
                  <a:latin typeface="Acme" pitchFamily="0" charset="0"/>
                  <a:ea typeface="Acme" pitchFamily="0" charset="0"/>
                  <a:cs typeface="Acme" pitchFamily="0" charset="0"/>
                </a:rPr>
                <a:t>Jack</a:t>
              </a:r>
              <a:endParaRPr sz="1100" cap="none"/>
            </a:p>
          </p:txBody>
        </p:sp>
        <p:sp>
          <p:nvSpPr>
            <p:cNvPr id="4" name="Google Shape;306;p6"/>
            <p:cNvSpPr/>
            <p:nvPr/>
          </p:nvSpPr>
          <p:spPr>
            <a:xfrm>
              <a:off x="2032000" y="5588000"/>
              <a:ext cx="3048000" cy="2032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3C4650"/>
                  </a:solidFill>
                  <a:latin typeface="Dosis" pitchFamily="0" charset="0"/>
                  <a:ea typeface="Dosis" pitchFamily="0" charset="0"/>
                  <a:cs typeface="Dosis" pitchFamily="0" charset="0"/>
                </a:rPr>
                <a:t>A boy who loves research and taking notes.</a:t>
              </a:r>
              <a:endParaRPr sz="1100" cap="none"/>
            </a:p>
          </p:txBody>
        </p:sp>
      </p:grpSp>
      <p:grpSp>
        <p:nvGrpSpPr>
          <p:cNvPr id="8" name="Google Shape;307;p6"/>
          <p:cNvGrpSpPr/>
          <p:nvPr/>
        </p:nvGrpSpPr>
        <p:grpSpPr>
          <a:xfrm>
            <a:off x="6350000" y="2032000"/>
            <a:ext cx="3556000" cy="5588000"/>
            <a:chOff x="6350000" y="2032000"/>
            <a:chExt cx="3556000" cy="5588000"/>
          </a:xfrm>
        </p:grpSpPr>
        <p:sp>
          <p:nvSpPr>
            <p:cNvPr id="12" name="Google Shape;308;p6"/>
            <p:cNvSpPr/>
            <p:nvPr/>
          </p:nvSpPr>
          <p:spPr>
            <a:xfrm>
              <a:off x="6350000" y="2032000"/>
              <a:ext cx="3556000" cy="5334000"/>
            </a:xfrm>
            <a:prstGeom prst="roundRect">
              <a:avLst>
                <a:gd name="adj" fmla="val 8571"/>
              </a:avLst>
            </a:prstGeom>
            <a:solidFill>
              <a:srgbClr val="FFFFFF"/>
            </a:solidFill>
            <a:ln w="25400" cap="flat" cmpd="sng" algn="ctr">
              <a:solidFill>
                <a:srgbClr val="D2DCE6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11" name="Google Shape;309;p6"/>
            <p:cNvPicPr/>
            <p:nvPr/>
          </p:nvPicPr>
          <p:blipFill>
            <a:blip r:embed="rId4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6985000" y="2413000"/>
              <a:ext cx="2286000" cy="2286000"/>
            </a:xfrm>
            <a:prstGeom prst="ellipse">
              <a:avLst/>
            </a:prstGeom>
            <a:noFill/>
            <a:ln>
              <a:noFill/>
            </a:ln>
            <a:effectLst/>
          </p:spPr>
        </p:pic>
        <p:sp>
          <p:nvSpPr>
            <p:cNvPr id="10" name="Google Shape;310;p6"/>
            <p:cNvSpPr/>
            <p:nvPr/>
          </p:nvSpPr>
          <p:spPr>
            <a:xfrm>
              <a:off x="6604000" y="49530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 cap="none">
                  <a:solidFill>
                    <a:srgbClr val="3B67B5"/>
                  </a:solidFill>
                  <a:latin typeface="Acme" pitchFamily="0" charset="0"/>
                  <a:ea typeface="Acme" pitchFamily="0" charset="0"/>
                  <a:cs typeface="Acme" pitchFamily="0" charset="0"/>
                </a:rPr>
                <a:t>Annie</a:t>
              </a:r>
              <a:endParaRPr sz="1100" cap="none"/>
            </a:p>
          </p:txBody>
        </p:sp>
        <p:sp>
          <p:nvSpPr>
            <p:cNvPr id="9" name="Google Shape;311;p6"/>
            <p:cNvSpPr/>
            <p:nvPr/>
          </p:nvSpPr>
          <p:spPr>
            <a:xfrm>
              <a:off x="6604000" y="5588000"/>
              <a:ext cx="3048000" cy="2032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3C4650"/>
                  </a:solidFill>
                  <a:latin typeface="Dosis" pitchFamily="0" charset="0"/>
                  <a:ea typeface="Dosis" pitchFamily="0" charset="0"/>
                  <a:cs typeface="Dosis" pitchFamily="0" charset="0"/>
                </a:rPr>
                <a:t>A girl who is brave and has a special way with animals.</a:t>
              </a:r>
              <a:endParaRPr sz="1100" cap="none"/>
            </a:p>
          </p:txBody>
        </p:sp>
      </p:grpSp>
      <p:grpSp>
        <p:nvGrpSpPr>
          <p:cNvPr id="13" name="Google Shape;312;p6"/>
          <p:cNvGrpSpPr/>
          <p:nvPr/>
        </p:nvGrpSpPr>
        <p:grpSpPr>
          <a:xfrm>
            <a:off x="10922000" y="2032000"/>
            <a:ext cx="3556000" cy="5588000"/>
            <a:chOff x="10922000" y="2032000"/>
            <a:chExt cx="3556000" cy="5588000"/>
          </a:xfrm>
        </p:grpSpPr>
        <p:sp>
          <p:nvSpPr>
            <p:cNvPr id="17" name="Google Shape;313;p6"/>
            <p:cNvSpPr/>
            <p:nvPr/>
          </p:nvSpPr>
          <p:spPr>
            <a:xfrm>
              <a:off x="10922000" y="2032000"/>
              <a:ext cx="3556000" cy="5334000"/>
            </a:xfrm>
            <a:prstGeom prst="roundRect">
              <a:avLst>
                <a:gd name="adj" fmla="val 8571"/>
              </a:avLst>
            </a:prstGeom>
            <a:solidFill>
              <a:srgbClr val="FFFFFF"/>
            </a:solidFill>
            <a:ln w="25400" cap="flat" cmpd="sng" algn="ctr">
              <a:solidFill>
                <a:srgbClr val="D2DCE6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16" name="Google Shape;314;p6"/>
            <p:cNvPicPr/>
            <p:nvPr/>
          </p:nvPicPr>
          <p:blipFill>
            <a:blip r:embed="rId5">
              <a:colorize val="10" sat="100" blend="0">
                <a:clrTo>
                  <a:srgbClr val="7F7F7F"/>
                </a:clrTo>
              </a:colorize>
            </a:blip>
            <a:stretch>
              <a:fillRect/>
            </a:stretch>
          </p:blipFill>
          <p:spPr>
            <a:xfrm>
              <a:off x="11557000" y="2413000"/>
              <a:ext cx="2286000" cy="2286000"/>
            </a:xfrm>
            <a:prstGeom prst="ellipse">
              <a:avLst/>
            </a:prstGeom>
            <a:noFill/>
            <a:ln>
              <a:noFill/>
            </a:ln>
            <a:effectLst/>
          </p:spPr>
        </p:pic>
        <p:sp>
          <p:nvSpPr>
            <p:cNvPr id="15" name="Google Shape;315;p6"/>
            <p:cNvSpPr/>
            <p:nvPr/>
          </p:nvSpPr>
          <p:spPr>
            <a:xfrm>
              <a:off x="11176000" y="4953000"/>
              <a:ext cx="304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 cap="none">
                  <a:solidFill>
                    <a:srgbClr val="3B67B5"/>
                  </a:solidFill>
                  <a:latin typeface="Acme" pitchFamily="0" charset="0"/>
                  <a:ea typeface="Acme" pitchFamily="0" charset="0"/>
                  <a:cs typeface="Acme" pitchFamily="0" charset="0"/>
                </a:rPr>
                <a:t>Wolfie</a:t>
              </a:r>
              <a:endParaRPr sz="1100" cap="none"/>
            </a:p>
          </p:txBody>
        </p:sp>
        <p:sp>
          <p:nvSpPr>
            <p:cNvPr id="14" name="Google Shape;316;p6"/>
            <p:cNvSpPr/>
            <p:nvPr/>
          </p:nvSpPr>
          <p:spPr>
            <a:xfrm>
              <a:off x="11176000" y="5588000"/>
              <a:ext cx="3048000" cy="2032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cap="none">
                  <a:solidFill>
                    <a:srgbClr val="3C4650"/>
                  </a:solidFill>
                  <a:latin typeface="Dosis" pitchFamily="0" charset="0"/>
                  <a:ea typeface="Dosis" pitchFamily="0" charset="0"/>
                  <a:cs typeface="Dosis" pitchFamily="0" charset="0"/>
                </a:rPr>
                <a:t>A talented six-year-old boy who loves music and playing the harpsichord.</a:t>
              </a:r>
              <a:endParaRPr sz="1100" cap="none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25;p7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Historical Background</a:t>
            </a:r>
            <a:endParaRPr sz="1100" cap="none"/>
          </a:p>
        </p:txBody>
      </p:sp>
      <p:grpSp>
        <p:nvGrpSpPr>
          <p:cNvPr id="3" name="Google Shape;326;p7"/>
          <p:cNvGrpSpPr/>
          <p:nvPr/>
        </p:nvGrpSpPr>
        <p:grpSpPr>
          <a:xfrm>
            <a:off x="1016000" y="1905000"/>
            <a:ext cx="4318000" cy="5842000"/>
            <a:chOff x="1016000" y="1905000"/>
            <a:chExt cx="4318000" cy="5842000"/>
          </a:xfrm>
        </p:grpSpPr>
        <p:sp>
          <p:nvSpPr>
            <p:cNvPr id="7" name="Google Shape;327;p7"/>
            <p:cNvSpPr/>
            <p:nvPr/>
          </p:nvSpPr>
          <p:spPr>
            <a:xfrm>
              <a:off x="1016000" y="1905000"/>
              <a:ext cx="4318000" cy="5842000"/>
            </a:xfrm>
            <a:prstGeom prst="roundRect">
              <a:avLst>
                <a:gd name="adj" fmla="val 5882"/>
              </a:avLst>
            </a:prstGeom>
            <a:solidFill>
              <a:srgbClr val="FFFFFF"/>
            </a:solidFill>
            <a:ln w="25400" cap="flat" cmpd="sng" algn="ctr">
              <a:solidFill>
                <a:srgbClr val="D2DCE6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6" name="Google Shape;328;p7"/>
            <p:cNvPicPr/>
            <p:nvPr/>
          </p:nvPicPr>
          <p:blipFill>
            <a:blip r:embed="rId3">
              <a:colorize val="10" sat="100" blend="0">
                <a:clrTo>
                  <a:srgbClr val="7F7F7F"/>
                </a:clrTo>
              </a:colorize>
            </a:blip>
            <a:srcRect l="8140" t="0" r="8140" b="0"/>
            <a:stretch>
              <a:fillRect/>
            </a:stretch>
          </p:blipFill>
          <p:spPr>
            <a:xfrm>
              <a:off x="1270000" y="2159000"/>
              <a:ext cx="3810000" cy="2540000"/>
            </a:xfrm>
            <a:prstGeom prst="roundRect">
              <a:avLst>
                <a:gd name="adj" fmla="val 6000"/>
              </a:avLst>
            </a:prstGeom>
            <a:noFill/>
            <a:ln>
              <a:noFill/>
            </a:ln>
            <a:effectLst/>
          </p:spPr>
        </p:pic>
        <p:sp>
          <p:nvSpPr>
            <p:cNvPr id="5" name="Google Shape;329;p7"/>
            <p:cNvSpPr/>
            <p:nvPr/>
          </p:nvSpPr>
          <p:spPr>
            <a:xfrm>
              <a:off x="1270000" y="4953000"/>
              <a:ext cx="3810000" cy="762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3B67B5"/>
                  </a:solidFill>
                  <a:latin typeface="Acme" pitchFamily="0" charset="0"/>
                  <a:ea typeface="Acme" pitchFamily="0" charset="0"/>
                  <a:cs typeface="Acme" pitchFamily="0" charset="0"/>
                </a:rPr>
                <a:t>18th-Century Vienna</a:t>
              </a:r>
              <a:endParaRPr sz="1100" cap="none"/>
            </a:p>
          </p:txBody>
        </p:sp>
        <p:sp>
          <p:nvSpPr>
            <p:cNvPr id="4" name="Google Shape;330;p7"/>
            <p:cNvSpPr/>
            <p:nvPr/>
          </p:nvSpPr>
          <p:spPr>
            <a:xfrm>
              <a:off x="1270000" y="5842000"/>
              <a:ext cx="3810000" cy="1905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cap="none">
                  <a:solidFill>
                    <a:srgbClr val="3C4650"/>
                  </a:solidFill>
                  <a:latin typeface="Dosis" pitchFamily="0" charset="0"/>
                  <a:ea typeface="Dosis" pitchFamily="0" charset="0"/>
                  <a:cs typeface="Dosis" pitchFamily="0" charset="0"/>
                </a:rPr>
                <a:t>Vienna in 1762 was the capital of the Austrian Empire, famous for its grand palaces, beautiful music, and elegant culture.</a:t>
              </a:r>
              <a:endParaRPr sz="1100" cap="none"/>
            </a:p>
          </p:txBody>
        </p:sp>
      </p:grpSp>
      <p:grpSp>
        <p:nvGrpSpPr>
          <p:cNvPr id="8" name="Google Shape;331;p7"/>
          <p:cNvGrpSpPr/>
          <p:nvPr/>
        </p:nvGrpSpPr>
        <p:grpSpPr>
          <a:xfrm>
            <a:off x="5969000" y="1905000"/>
            <a:ext cx="4318000" cy="5842000"/>
            <a:chOff x="5969000" y="1905000"/>
            <a:chExt cx="4318000" cy="5842000"/>
          </a:xfrm>
        </p:grpSpPr>
        <p:sp>
          <p:nvSpPr>
            <p:cNvPr id="12" name="Google Shape;332;p7"/>
            <p:cNvSpPr/>
            <p:nvPr/>
          </p:nvSpPr>
          <p:spPr>
            <a:xfrm>
              <a:off x="5969000" y="1905000"/>
              <a:ext cx="4318000" cy="5842000"/>
            </a:xfrm>
            <a:prstGeom prst="roundRect">
              <a:avLst>
                <a:gd name="adj" fmla="val 5882"/>
              </a:avLst>
            </a:prstGeom>
            <a:solidFill>
              <a:srgbClr val="FFFFFF"/>
            </a:solidFill>
            <a:ln w="25400" cap="flat" cmpd="sng" algn="ctr">
              <a:solidFill>
                <a:srgbClr val="D2DCE6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11" name="Google Shape;333;p7"/>
            <p:cNvPicPr/>
            <p:nvPr/>
          </p:nvPicPr>
          <p:blipFill>
            <a:blip r:embed="rId4">
              <a:colorize val="10" sat="100" blend="0">
                <a:clrTo>
                  <a:srgbClr val="7F7F7F"/>
                </a:clrTo>
              </a:colorize>
            </a:blip>
            <a:srcRect l="0" t="16670" r="0" b="16670"/>
            <a:stretch>
              <a:fillRect/>
            </a:stretch>
          </p:blipFill>
          <p:spPr>
            <a:xfrm>
              <a:off x="6223000" y="2159000"/>
              <a:ext cx="3810000" cy="2540000"/>
            </a:xfrm>
            <a:prstGeom prst="roundRect">
              <a:avLst>
                <a:gd name="adj" fmla="val 6000"/>
              </a:avLst>
            </a:prstGeom>
            <a:noFill/>
            <a:ln>
              <a:noFill/>
            </a:ln>
            <a:effectLst/>
          </p:spPr>
        </p:pic>
        <p:sp>
          <p:nvSpPr>
            <p:cNvPr id="10" name="Google Shape;334;p7"/>
            <p:cNvSpPr/>
            <p:nvPr/>
          </p:nvSpPr>
          <p:spPr>
            <a:xfrm>
              <a:off x="6223000" y="4953000"/>
              <a:ext cx="3810000" cy="762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3B67B5"/>
                  </a:solidFill>
                  <a:latin typeface="Acme" pitchFamily="0" charset="0"/>
                  <a:ea typeface="Acme" pitchFamily="0" charset="0"/>
                  <a:cs typeface="Acme" pitchFamily="0" charset="0"/>
                </a:rPr>
                <a:t>Wolfgang Amadeus Mozart</a:t>
              </a:r>
              <a:endParaRPr sz="1100" cap="none"/>
            </a:p>
          </p:txBody>
        </p:sp>
        <p:sp>
          <p:nvSpPr>
            <p:cNvPr id="9" name="Google Shape;335;p7"/>
            <p:cNvSpPr/>
            <p:nvPr/>
          </p:nvSpPr>
          <p:spPr>
            <a:xfrm>
              <a:off x="6223000" y="5842000"/>
              <a:ext cx="3810000" cy="1905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cap="none">
                  <a:solidFill>
                    <a:srgbClr val="3C4650"/>
                  </a:solidFill>
                  <a:latin typeface="Dosis" pitchFamily="0" charset="0"/>
                  <a:ea typeface="Dosis" pitchFamily="0" charset="0"/>
                  <a:cs typeface="Dosis" pitchFamily="0" charset="0"/>
                </a:rPr>
                <a:t>He was a child prodigy who started composing music at age five and grew up to be one of the greatest composers in history.</a:t>
              </a:r>
              <a:endParaRPr sz="1100" cap="none"/>
            </a:p>
          </p:txBody>
        </p:sp>
      </p:grpSp>
      <p:grpSp>
        <p:nvGrpSpPr>
          <p:cNvPr id="13" name="Google Shape;336;p7"/>
          <p:cNvGrpSpPr/>
          <p:nvPr/>
        </p:nvGrpSpPr>
        <p:grpSpPr>
          <a:xfrm>
            <a:off x="10922000" y="1905000"/>
            <a:ext cx="4318000" cy="5842000"/>
            <a:chOff x="10922000" y="1905000"/>
            <a:chExt cx="4318000" cy="5842000"/>
          </a:xfrm>
        </p:grpSpPr>
        <p:sp>
          <p:nvSpPr>
            <p:cNvPr id="17" name="Google Shape;337;p7"/>
            <p:cNvSpPr/>
            <p:nvPr/>
          </p:nvSpPr>
          <p:spPr>
            <a:xfrm>
              <a:off x="10922000" y="1905000"/>
              <a:ext cx="4318000" cy="5842000"/>
            </a:xfrm>
            <a:prstGeom prst="roundRect">
              <a:avLst>
                <a:gd name="adj" fmla="val 5882"/>
              </a:avLst>
            </a:prstGeom>
            <a:solidFill>
              <a:srgbClr val="FFFFFF"/>
            </a:solidFill>
            <a:ln w="25400" cap="flat" cmpd="sng" algn="ctr">
              <a:solidFill>
                <a:srgbClr val="D2DCE6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pic>
          <p:nvPicPr>
            <p:cNvPr id="16" name="Google Shape;338;p7"/>
            <p:cNvPicPr/>
            <p:nvPr/>
          </p:nvPicPr>
          <p:blipFill>
            <a:blip r:embed="rId5">
              <a:colorize val="10" sat="100" blend="0">
                <a:clrTo>
                  <a:srgbClr val="7F7F7F"/>
                </a:clrTo>
              </a:colorize>
            </a:blip>
            <a:srcRect l="8140" t="0" r="8140" b="0"/>
            <a:stretch>
              <a:fillRect/>
            </a:stretch>
          </p:blipFill>
          <p:spPr>
            <a:xfrm>
              <a:off x="11176000" y="2159000"/>
              <a:ext cx="3810000" cy="2540000"/>
            </a:xfrm>
            <a:prstGeom prst="roundRect">
              <a:avLst>
                <a:gd name="adj" fmla="val 6000"/>
              </a:avLst>
            </a:prstGeom>
            <a:noFill/>
            <a:ln>
              <a:noFill/>
            </a:ln>
            <a:effectLst/>
          </p:spPr>
        </p:pic>
        <p:sp>
          <p:nvSpPr>
            <p:cNvPr id="15" name="Google Shape;339;p7"/>
            <p:cNvSpPr/>
            <p:nvPr/>
          </p:nvSpPr>
          <p:spPr>
            <a:xfrm>
              <a:off x="11176000" y="4953000"/>
              <a:ext cx="3810000" cy="762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3B67B5"/>
                  </a:solidFill>
                  <a:latin typeface="Acme" pitchFamily="0" charset="0"/>
                  <a:ea typeface="Acme" pitchFamily="0" charset="0"/>
                  <a:cs typeface="Acme" pitchFamily="0" charset="0"/>
                </a:rPr>
                <a:t>The Magic Flute</a:t>
              </a:r>
              <a:endParaRPr sz="1100" cap="none"/>
            </a:p>
          </p:txBody>
        </p:sp>
        <p:sp>
          <p:nvSpPr>
            <p:cNvPr id="14" name="Google Shape;340;p7"/>
            <p:cNvSpPr/>
            <p:nvPr/>
          </p:nvSpPr>
          <p:spPr>
            <a:xfrm>
              <a:off x="11176000" y="5842000"/>
              <a:ext cx="3810000" cy="1905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cap="none">
                  <a:solidFill>
                    <a:srgbClr val="3C4650"/>
                  </a:solidFill>
                  <a:latin typeface="Dosis" pitchFamily="0" charset="0"/>
                  <a:ea typeface="Dosis" pitchFamily="0" charset="0"/>
                  <a:cs typeface="Dosis" pitchFamily="0" charset="0"/>
                </a:rPr>
                <a:t>The silver flute from Merlin helps Jack and Annie bring harmony and happiness to people and animals around them.</a:t>
              </a:r>
              <a:endParaRPr sz="1100" cap="none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49;p8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Story Mountain</a:t>
            </a:r>
            <a:endParaRPr sz="1100" cap="none"/>
          </a:p>
        </p:txBody>
      </p:sp>
      <p:pic>
        <p:nvPicPr>
          <p:cNvPr id="3" name="Google Shape;350;p8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rcRect l="5600" t="0" r="5600" b="0"/>
          <a:stretch>
            <a:fillRect/>
          </a:stretch>
        </p:blipFill>
        <p:spPr>
          <a:xfrm>
            <a:off x="3683000" y="1524000"/>
            <a:ext cx="8890000" cy="5588000"/>
          </a:xfrm>
          <a:prstGeom prst="roundRect">
            <a:avLst>
              <a:gd name="adj" fmla="val 3636"/>
            </a:avLst>
          </a:prstGeom>
          <a:noFill/>
          <a:ln>
            <a:noFill/>
          </a:ln>
          <a:effectLst/>
        </p:spPr>
      </p:pic>
      <p:grpSp>
        <p:nvGrpSpPr>
          <p:cNvPr id="4" name="Google Shape;351;p8"/>
          <p:cNvGrpSpPr/>
          <p:nvPr/>
        </p:nvGrpSpPr>
        <p:grpSpPr>
          <a:xfrm>
            <a:off x="762000" y="6096000"/>
            <a:ext cx="2794000" cy="2286000"/>
            <a:chOff x="762000" y="6096000"/>
            <a:chExt cx="2794000" cy="2286000"/>
          </a:xfrm>
        </p:grpSpPr>
        <p:sp>
          <p:nvSpPr>
            <p:cNvPr id="7" name="Google Shape;352;p8"/>
            <p:cNvSpPr/>
            <p:nvPr/>
          </p:nvSpPr>
          <p:spPr>
            <a:xfrm>
              <a:off x="762000" y="6096000"/>
              <a:ext cx="2794000" cy="2286000"/>
            </a:xfrm>
            <a:prstGeom prst="roundRect">
              <a:avLst>
                <a:gd name="adj" fmla="val 8888"/>
              </a:avLst>
            </a:prstGeom>
            <a:solidFill>
              <a:srgbClr val="FFFFFF"/>
            </a:solidFill>
            <a:ln w="25400" cap="flat" cmpd="sng" algn="ctr">
              <a:solidFill>
                <a:srgbClr val="D2DCE6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" name="Google Shape;353;p8"/>
            <p:cNvSpPr/>
            <p:nvPr/>
          </p:nvSpPr>
          <p:spPr>
            <a:xfrm>
              <a:off x="889000" y="6286500"/>
              <a:ext cx="2540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3B67B5"/>
                  </a:solidFill>
                  <a:latin typeface="Acme" pitchFamily="0" charset="0"/>
                  <a:ea typeface="Acme" pitchFamily="0" charset="0"/>
                  <a:cs typeface="Acme" pitchFamily="0" charset="0"/>
                </a:rPr>
                <a:t>1. Background</a:t>
              </a:r>
              <a:endParaRPr sz="1100" cap="none"/>
            </a:p>
          </p:txBody>
        </p:sp>
        <p:sp>
          <p:nvSpPr>
            <p:cNvPr id="5" name="Google Shape;354;p8"/>
            <p:cNvSpPr/>
            <p:nvPr/>
          </p:nvSpPr>
          <p:spPr>
            <a:xfrm>
              <a:off x="889000" y="6858000"/>
              <a:ext cx="2540000" cy="1397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l">
                <a:lnSpc>
                  <a:spcPct val="116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cap="none">
                  <a:solidFill>
                    <a:srgbClr val="505A64"/>
                  </a:solidFill>
                  <a:latin typeface="Dosis" pitchFamily="0" charset="0"/>
                  <a:ea typeface="Dosis" pitchFamily="0" charset="0"/>
                  <a:cs typeface="Dosis" pitchFamily="0" charset="0"/>
                </a:rPr>
                <a:t>Jack and Annie travel to 18th-century Vienna to find a brilliant artist and set them on the right path.</a:t>
              </a:r>
              <a:endParaRPr sz="1100" cap="none"/>
            </a:p>
          </p:txBody>
        </p:sp>
      </p:grpSp>
      <p:grpSp>
        <p:nvGrpSpPr>
          <p:cNvPr id="8" name="Google Shape;355;p8"/>
          <p:cNvGrpSpPr/>
          <p:nvPr/>
        </p:nvGrpSpPr>
        <p:grpSpPr>
          <a:xfrm>
            <a:off x="3810000" y="4572000"/>
            <a:ext cx="2794000" cy="2286000"/>
            <a:chOff x="3810000" y="4572000"/>
            <a:chExt cx="2794000" cy="2286000"/>
          </a:xfrm>
        </p:grpSpPr>
        <p:sp>
          <p:nvSpPr>
            <p:cNvPr id="11" name="Google Shape;356;p8"/>
            <p:cNvSpPr/>
            <p:nvPr/>
          </p:nvSpPr>
          <p:spPr>
            <a:xfrm>
              <a:off x="3810000" y="4572000"/>
              <a:ext cx="2794000" cy="2286000"/>
            </a:xfrm>
            <a:prstGeom prst="roundRect">
              <a:avLst>
                <a:gd name="adj" fmla="val 8888"/>
              </a:avLst>
            </a:prstGeom>
            <a:solidFill>
              <a:srgbClr val="FFFFFF"/>
            </a:solidFill>
            <a:ln w="25400" cap="flat" cmpd="sng" algn="ctr">
              <a:solidFill>
                <a:srgbClr val="D2DCE6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" name="Google Shape;357;p8"/>
            <p:cNvSpPr/>
            <p:nvPr/>
          </p:nvSpPr>
          <p:spPr>
            <a:xfrm>
              <a:off x="3937000" y="4762500"/>
              <a:ext cx="2540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3B67B5"/>
                  </a:solidFill>
                  <a:latin typeface="Acme" pitchFamily="0" charset="0"/>
                  <a:ea typeface="Acme" pitchFamily="0" charset="0"/>
                  <a:cs typeface="Acme" pitchFamily="0" charset="0"/>
                </a:rPr>
                <a:t>2. Rising Action</a:t>
              </a:r>
              <a:endParaRPr sz="1100" cap="none"/>
            </a:p>
          </p:txBody>
        </p:sp>
        <p:sp>
          <p:nvSpPr>
            <p:cNvPr id="9" name="Google Shape;358;p8"/>
            <p:cNvSpPr/>
            <p:nvPr/>
          </p:nvSpPr>
          <p:spPr>
            <a:xfrm>
              <a:off x="3937000" y="5334000"/>
              <a:ext cx="2540000" cy="1397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l">
                <a:lnSpc>
                  <a:spcPct val="116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cap="none">
                  <a:solidFill>
                    <a:srgbClr val="505A64"/>
                  </a:solidFill>
                  <a:latin typeface="Dosis" pitchFamily="0" charset="0"/>
                  <a:ea typeface="Dosis" pitchFamily="0" charset="0"/>
                  <a:cs typeface="Dosis" pitchFamily="0" charset="0"/>
                </a:rPr>
                <a:t>They attend a party at the Summer Palace and meet a young boy named </a:t>
              </a:r>
              <a:r>
                <a:rPr lang="en-us" sz="1600" cap="none">
                  <a:solidFill>
                    <a:srgbClr val="505A64"/>
                  </a:solidFill>
                  <a:latin typeface="Dosis" pitchFamily="0" charset="0"/>
                  <a:ea typeface="Dosis" pitchFamily="0" charset="0"/>
                  <a:cs typeface="Dosis" pitchFamily="0" charset="0"/>
                </a:rPr>
                <a:t>Wolfie who causes mischief.</a:t>
              </a:r>
              <a:endParaRPr sz="1100" cap="none"/>
            </a:p>
          </p:txBody>
        </p:sp>
      </p:grpSp>
      <p:grpSp>
        <p:nvGrpSpPr>
          <p:cNvPr id="12" name="Google Shape;359;p8"/>
          <p:cNvGrpSpPr/>
          <p:nvPr/>
        </p:nvGrpSpPr>
        <p:grpSpPr>
          <a:xfrm>
            <a:off x="6731000" y="2540000"/>
            <a:ext cx="2794000" cy="2286000"/>
            <a:chOff x="6731000" y="2540000"/>
            <a:chExt cx="2794000" cy="2286000"/>
          </a:xfrm>
        </p:grpSpPr>
        <p:sp>
          <p:nvSpPr>
            <p:cNvPr id="15" name="Google Shape;360;p8"/>
            <p:cNvSpPr/>
            <p:nvPr/>
          </p:nvSpPr>
          <p:spPr>
            <a:xfrm>
              <a:off x="6731000" y="2540000"/>
              <a:ext cx="2794000" cy="2286000"/>
            </a:xfrm>
            <a:prstGeom prst="roundRect">
              <a:avLst>
                <a:gd name="adj" fmla="val 8888"/>
              </a:avLst>
            </a:prstGeom>
            <a:solidFill>
              <a:srgbClr val="FFFFFF"/>
            </a:solidFill>
            <a:ln w="25400" cap="flat" cmpd="sng" algn="ctr">
              <a:solidFill>
                <a:srgbClr val="D2DCE6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" name="Google Shape;361;p8"/>
            <p:cNvSpPr/>
            <p:nvPr/>
          </p:nvSpPr>
          <p:spPr>
            <a:xfrm>
              <a:off x="6858000" y="2730500"/>
              <a:ext cx="2540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3B67B5"/>
                  </a:solidFill>
                  <a:latin typeface="Acme" pitchFamily="0" charset="0"/>
                  <a:ea typeface="Acme" pitchFamily="0" charset="0"/>
                  <a:cs typeface="Acme" pitchFamily="0" charset="0"/>
                </a:rPr>
                <a:t>3. Climax</a:t>
              </a:r>
              <a:endParaRPr sz="1100" cap="none"/>
            </a:p>
          </p:txBody>
        </p:sp>
        <p:sp>
          <p:nvSpPr>
            <p:cNvPr id="13" name="Google Shape;362;p8"/>
            <p:cNvSpPr/>
            <p:nvPr/>
          </p:nvSpPr>
          <p:spPr>
            <a:xfrm>
              <a:off x="6858000" y="3302000"/>
              <a:ext cx="2540000" cy="1397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l">
                <a:lnSpc>
                  <a:spcPct val="116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cap="none">
                  <a:solidFill>
                    <a:srgbClr val="505A64"/>
                  </a:solidFill>
                  <a:latin typeface="Dosis" pitchFamily="0" charset="0"/>
                  <a:ea typeface="Dosis" pitchFamily="0" charset="0"/>
                  <a:cs typeface="Dosis" pitchFamily="0" charset="0"/>
                </a:rPr>
                <a:t>Wolfie runs into the woods. Wild animals escape the zoo and corner him, but Jack plays the magic flute to save them.</a:t>
              </a:r>
              <a:endParaRPr sz="1100" cap="none"/>
            </a:p>
          </p:txBody>
        </p:sp>
      </p:grpSp>
      <p:grpSp>
        <p:nvGrpSpPr>
          <p:cNvPr id="16" name="Google Shape;363;p8"/>
          <p:cNvGrpSpPr/>
          <p:nvPr/>
        </p:nvGrpSpPr>
        <p:grpSpPr>
          <a:xfrm>
            <a:off x="9652000" y="4572000"/>
            <a:ext cx="2794000" cy="2286000"/>
            <a:chOff x="9652000" y="4572000"/>
            <a:chExt cx="2794000" cy="2286000"/>
          </a:xfrm>
        </p:grpSpPr>
        <p:sp>
          <p:nvSpPr>
            <p:cNvPr id="19" name="Google Shape;364;p8"/>
            <p:cNvSpPr/>
            <p:nvPr/>
          </p:nvSpPr>
          <p:spPr>
            <a:xfrm>
              <a:off x="9652000" y="4572000"/>
              <a:ext cx="2794000" cy="2286000"/>
            </a:xfrm>
            <a:prstGeom prst="roundRect">
              <a:avLst>
                <a:gd name="adj" fmla="val 8888"/>
              </a:avLst>
            </a:prstGeom>
            <a:solidFill>
              <a:srgbClr val="FFFFFF"/>
            </a:solidFill>
            <a:ln w="25400" cap="flat" cmpd="sng" algn="ctr">
              <a:solidFill>
                <a:srgbClr val="D2DCE6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8" name="Google Shape;365;p8"/>
            <p:cNvSpPr/>
            <p:nvPr/>
          </p:nvSpPr>
          <p:spPr>
            <a:xfrm>
              <a:off x="9779000" y="4762500"/>
              <a:ext cx="2540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3B67B5"/>
                  </a:solidFill>
                  <a:latin typeface="Acme" pitchFamily="0" charset="0"/>
                  <a:ea typeface="Acme" pitchFamily="0" charset="0"/>
                  <a:cs typeface="Acme" pitchFamily="0" charset="0"/>
                </a:rPr>
                <a:t>4. Falling Action</a:t>
              </a:r>
              <a:endParaRPr sz="1100" cap="none"/>
            </a:p>
          </p:txBody>
        </p:sp>
        <p:sp>
          <p:nvSpPr>
            <p:cNvPr id="17" name="Google Shape;366;p8"/>
            <p:cNvSpPr/>
            <p:nvPr/>
          </p:nvSpPr>
          <p:spPr>
            <a:xfrm>
              <a:off x="9779000" y="5334000"/>
              <a:ext cx="2540000" cy="1397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l">
                <a:lnSpc>
                  <a:spcPct val="116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cap="none">
                  <a:solidFill>
                    <a:srgbClr val="505A64"/>
                  </a:solidFill>
                  <a:latin typeface="Dosis" pitchFamily="0" charset="0"/>
                  <a:ea typeface="Dosis" pitchFamily="0" charset="0"/>
                  <a:cs typeface="Dosis" pitchFamily="0" charset="0"/>
                </a:rPr>
                <a:t>Wolfie discovers his deep love for music and performs brilliantly for the imperial court in the Hall of Mirrors.</a:t>
              </a:r>
              <a:endParaRPr sz="1100" cap="none"/>
            </a:p>
          </p:txBody>
        </p:sp>
      </p:grpSp>
      <p:grpSp>
        <p:nvGrpSpPr>
          <p:cNvPr id="20" name="Google Shape;367;p8"/>
          <p:cNvGrpSpPr/>
          <p:nvPr/>
        </p:nvGrpSpPr>
        <p:grpSpPr>
          <a:xfrm>
            <a:off x="12700000" y="6096000"/>
            <a:ext cx="2794000" cy="2286000"/>
            <a:chOff x="12700000" y="6096000"/>
            <a:chExt cx="2794000" cy="2286000"/>
          </a:xfrm>
        </p:grpSpPr>
        <p:sp>
          <p:nvSpPr>
            <p:cNvPr id="23" name="Google Shape;368;p8"/>
            <p:cNvSpPr/>
            <p:nvPr/>
          </p:nvSpPr>
          <p:spPr>
            <a:xfrm>
              <a:off x="12700000" y="6096000"/>
              <a:ext cx="2794000" cy="2286000"/>
            </a:xfrm>
            <a:prstGeom prst="roundRect">
              <a:avLst>
                <a:gd name="adj" fmla="val 8888"/>
              </a:avLst>
            </a:prstGeom>
            <a:solidFill>
              <a:srgbClr val="FFFFFF"/>
            </a:solidFill>
            <a:ln w="25400" cap="flat" cmpd="sng" algn="ctr">
              <a:solidFill>
                <a:srgbClr val="D2DCE6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2" name="Google Shape;369;p8"/>
            <p:cNvSpPr/>
            <p:nvPr/>
          </p:nvSpPr>
          <p:spPr>
            <a:xfrm>
              <a:off x="12827000" y="6286500"/>
              <a:ext cx="2540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b="1" cap="none">
                  <a:solidFill>
                    <a:srgbClr val="3B67B5"/>
                  </a:solidFill>
                  <a:latin typeface="Acme" pitchFamily="0" charset="0"/>
                  <a:ea typeface="Acme" pitchFamily="0" charset="0"/>
                  <a:cs typeface="Acme" pitchFamily="0" charset="0"/>
                </a:rPr>
                <a:t>5. Resolution</a:t>
              </a:r>
              <a:endParaRPr sz="1100" cap="none"/>
            </a:p>
          </p:txBody>
        </p:sp>
        <p:sp>
          <p:nvSpPr>
            <p:cNvPr id="21" name="Google Shape;370;p8"/>
            <p:cNvSpPr/>
            <p:nvPr/>
          </p:nvSpPr>
          <p:spPr>
            <a:xfrm>
              <a:off x="12827000" y="6858000"/>
              <a:ext cx="2540000" cy="1397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l">
                <a:lnSpc>
                  <a:spcPct val="116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cap="none">
                  <a:solidFill>
                    <a:srgbClr val="505A64"/>
                  </a:solidFill>
                  <a:latin typeface="Dosis" pitchFamily="0" charset="0"/>
                  <a:ea typeface="Dosis" pitchFamily="0" charset="0"/>
                  <a:cs typeface="Dosis" pitchFamily="0" charset="0"/>
                </a:rPr>
                <a:t>Jack and Annie learn </a:t>
              </a:r>
              <a:r>
                <a:rPr lang="en-us" sz="1600" cap="none">
                  <a:solidFill>
                    <a:srgbClr val="505A64"/>
                  </a:solidFill>
                  <a:latin typeface="Dosis" pitchFamily="0" charset="0"/>
                  <a:ea typeface="Dosis" pitchFamily="0" charset="0"/>
                  <a:cs typeface="Dosis" pitchFamily="0" charset="0"/>
                </a:rPr>
                <a:t>Wolfie is Wolfgang Amadeus Mozart. They complete their mission and return home.</a:t>
              </a:r>
              <a:endParaRPr sz="1100" cap="none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79;p9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1: To the Summer Palace</a:t>
            </a:r>
            <a:endParaRPr sz="1100" cap="none"/>
          </a:p>
        </p:txBody>
      </p:sp>
      <p:sp>
        <p:nvSpPr>
          <p:cNvPr id="3" name="Google Shape;380;p9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Jack opened his eyes and realized he was wearing a blue ________ coat and a strange hat.</a:t>
            </a:r>
            <a:endParaRPr sz="1100" cap="none"/>
          </a:p>
        </p:txBody>
      </p:sp>
      <p:sp>
        <p:nvSpPr>
          <p:cNvPr id="4" name="Google Shape;381;p9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Annie’s hairstyle and dress looked unusual too, with a hoop skirt and lots of ________ and bows.</a:t>
            </a:r>
            <a:endParaRPr sz="1100" cap="none"/>
          </a:p>
        </p:txBody>
      </p:sp>
      <p:sp>
        <p:nvSpPr>
          <p:cNvPr id="5" name="Google Shape;382;p9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Jack found that his white wig was covered in ________, making him worry he couldn’t wear it.</a:t>
            </a:r>
            <a:endParaRPr sz="1100" cap="none"/>
          </a:p>
        </p:txBody>
      </p:sp>
      <p:sp>
        <p:nvSpPr>
          <p:cNvPr id="6" name="Google Shape;383;p9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They hurried to the cobblestone street, watching glittering coaches beyond the iron ________ as bells rang five times.</a:t>
            </a:r>
            <a:endParaRPr sz="1100" cap="none"/>
          </a:p>
        </p:txBody>
      </p:sp>
      <p:sp>
        <p:nvSpPr>
          <p:cNvPr id="7" name="Google Shape;384;p9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Before they entered the palace, Jack showed their invitation and they explained they were guests of the imperial family, looking for a brilliant ________.</a:t>
            </a:r>
            <a:endParaRPr sz="1100" cap="none"/>
          </a:p>
        </p:txBody>
      </p:sp>
      <p:sp>
        <p:nvSpPr>
          <p:cNvPr id="8" name="Google Shape;385;p9"/>
          <p:cNvSpPr/>
          <p:nvPr/>
        </p:nvSpPr>
        <p:spPr>
          <a:xfrm>
            <a:off x="1016000" y="7620000"/>
            <a:ext cx="7366000" cy="762000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25400" cap="flat" cmpd="sng" algn="ctr">
            <a:solidFill>
              <a:srgbClr val="D2DCE6"/>
            </a:solidFill>
            <a:prstDash val="solid"/>
            <a:headEnd type="none"/>
            <a:tailEnd type="none"/>
          </a:ln>
          <a:effectLst/>
        </p:spPr>
        <p:txBody>
          <a:bodyPr vert="horz" wrap="square" lIns="63500" tIns="63500" rIns="63500" bIns="63500" numCol="1" spcCol="215900" anchor="ctr"/>
          <a:lstStyle/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9" name="Google Shape;386;p9"/>
          <p:cNvSpPr/>
          <p:nvPr/>
        </p:nvSpPr>
        <p:spPr>
          <a:xfrm>
            <a:off x="1016000" y="7620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cap="none">
                <a:solidFill>
                  <a:srgbClr val="646464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Word Bank:</a:t>
            </a:r>
            <a:r>
              <a:rPr lang="en-us" sz="1800" cap="none">
                <a:solidFill>
                  <a:srgbClr val="283C5A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velvet | lace | powder | gates | artist</a:t>
            </a:r>
            <a:endParaRPr sz="1100" cap="none"/>
          </a:p>
        </p:txBody>
      </p:sp>
      <p:pic>
        <p:nvPicPr>
          <p:cNvPr id="10" name="Google Shape;387;p9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96;p10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1: To the Summer Palace (Answers)</a:t>
            </a:r>
            <a:endParaRPr sz="1100" cap="none"/>
          </a:p>
        </p:txBody>
      </p:sp>
      <p:sp>
        <p:nvSpPr>
          <p:cNvPr id="3" name="Google Shape;397;p10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Jack opened his eyes and realized he was wearing a blue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velvet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coat and a strange hat.</a:t>
            </a:r>
            <a:endParaRPr sz="1100" cap="none"/>
          </a:p>
        </p:txBody>
      </p:sp>
      <p:sp>
        <p:nvSpPr>
          <p:cNvPr id="4" name="Google Shape;398;p10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Annie’s hairstyle and dress looked unusual too, with a hoop skirt and lots of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lace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and bows.</a:t>
            </a:r>
            <a:endParaRPr sz="1100" cap="none"/>
          </a:p>
        </p:txBody>
      </p:sp>
      <p:sp>
        <p:nvSpPr>
          <p:cNvPr id="5" name="Google Shape;399;p10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Jack found that his white wig was covered in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powder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, making him worry he couldn’t wear it.</a:t>
            </a:r>
            <a:endParaRPr sz="1100" cap="none"/>
          </a:p>
        </p:txBody>
      </p:sp>
      <p:sp>
        <p:nvSpPr>
          <p:cNvPr id="6" name="Google Shape;400;p10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They hurried to the cobblestone street, watching glittering coaches beyond the iron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gates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as bells rang five times.</a:t>
            </a:r>
            <a:endParaRPr sz="1100" cap="none"/>
          </a:p>
        </p:txBody>
      </p:sp>
      <p:sp>
        <p:nvSpPr>
          <p:cNvPr id="7" name="Google Shape;401;p10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Before they entered the palace, Jack showed their invitation and they explained they were guests of the imperial family, looking for a brilliant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artist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.</a:t>
            </a:r>
            <a:endParaRPr sz="1100" cap="none"/>
          </a:p>
        </p:txBody>
      </p:sp>
      <p:pic>
        <p:nvPicPr>
          <p:cNvPr id="8" name="Google Shape;402;p10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11;p11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2: Put On Your Wig!</a:t>
            </a:r>
            <a:endParaRPr sz="1100" cap="none"/>
          </a:p>
        </p:txBody>
      </p:sp>
      <p:sp>
        <p:nvSpPr>
          <p:cNvPr id="3" name="Google Shape;412;p11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Annie and Jack ride in a ________ toward the palace while Josef helps them and snaps the reins.</a:t>
            </a:r>
            <a:endParaRPr sz="1100" cap="none"/>
          </a:p>
        </p:txBody>
      </p:sp>
      <p:sp>
        <p:nvSpPr>
          <p:cNvPr id="4" name="Google Shape;413;p11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In the palace square, they see ________ near a fountain, soldiers on horseback, and a long bright building in the sunset light.</a:t>
            </a:r>
            <a:endParaRPr sz="1100" cap="none"/>
          </a:p>
        </p:txBody>
      </p:sp>
      <p:sp>
        <p:nvSpPr>
          <p:cNvPr id="5" name="Google Shape;414;p11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Josef explains that behind the palace there is a large ________ with flowers, orchards, fountains, and even a zoo.</a:t>
            </a:r>
            <a:endParaRPr sz="1100" cap="none"/>
          </a:p>
        </p:txBody>
      </p:sp>
      <p:sp>
        <p:nvSpPr>
          <p:cNvPr id="6" name="Google Shape;415;p11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A boy in a closed blue coach laughs at Jack’s crooked ________, and Annie quickly fixes it by adjusting his hat.</a:t>
            </a:r>
            <a:endParaRPr sz="1100" cap="none"/>
          </a:p>
        </p:txBody>
      </p:sp>
      <p:sp>
        <p:nvSpPr>
          <p:cNvPr id="7" name="Google Shape;416;p11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As they prepare to meet Her Imperial Majesty, Jack tries to look noble and worries about what to say when the ________ is checked.</a:t>
            </a:r>
            <a:endParaRPr sz="1100" cap="none"/>
          </a:p>
        </p:txBody>
      </p:sp>
      <p:sp>
        <p:nvSpPr>
          <p:cNvPr id="8" name="Google Shape;417;p11"/>
          <p:cNvSpPr/>
          <p:nvPr/>
        </p:nvSpPr>
        <p:spPr>
          <a:xfrm>
            <a:off x="1016000" y="7620000"/>
            <a:ext cx="7366000" cy="762000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25400" cap="flat" cmpd="sng" algn="ctr">
            <a:solidFill>
              <a:srgbClr val="D2DCE6"/>
            </a:solidFill>
            <a:prstDash val="solid"/>
            <a:headEnd type="none"/>
            <a:tailEnd type="none"/>
          </a:ln>
          <a:effectLst/>
        </p:spPr>
        <p:txBody>
          <a:bodyPr vert="horz" wrap="square" lIns="63500" tIns="63500" rIns="63500" bIns="63500" numCol="1" spcCol="215900" anchor="ctr"/>
          <a:lstStyle/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9" name="Google Shape;418;p11"/>
          <p:cNvSpPr/>
          <p:nvPr/>
        </p:nvSpPr>
        <p:spPr>
          <a:xfrm>
            <a:off x="1016000" y="7620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cap="none">
                <a:solidFill>
                  <a:srgbClr val="646464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Word Bank:</a:t>
            </a:r>
            <a:r>
              <a:rPr lang="en-us" sz="1800" cap="none">
                <a:solidFill>
                  <a:srgbClr val="283C5A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coach | monks | garden | wig | invitation</a:t>
            </a:r>
            <a:endParaRPr sz="1100" cap="none"/>
          </a:p>
        </p:txBody>
      </p:sp>
      <p:pic>
        <p:nvPicPr>
          <p:cNvPr id="10" name="Google Shape;419;p11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28;p12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2: Put On Your Wig! (Answers)</a:t>
            </a:r>
            <a:endParaRPr sz="1100" cap="none"/>
          </a:p>
        </p:txBody>
      </p:sp>
      <p:sp>
        <p:nvSpPr>
          <p:cNvPr id="3" name="Google Shape;429;p12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Annie and Jack ride in a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coach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toward the palace while Josef helps them and snaps the reins.</a:t>
            </a:r>
            <a:endParaRPr sz="1100" cap="none"/>
          </a:p>
        </p:txBody>
      </p:sp>
      <p:sp>
        <p:nvSpPr>
          <p:cNvPr id="4" name="Google Shape;430;p12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In the palace square, they see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monks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near a fountain, soldiers on horseback, and a long bright building in the sunset light.</a:t>
            </a:r>
            <a:endParaRPr sz="1100" cap="none"/>
          </a:p>
        </p:txBody>
      </p:sp>
      <p:sp>
        <p:nvSpPr>
          <p:cNvPr id="5" name="Google Shape;431;p12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Josef explains that behind the palace there is a large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garden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with flowers, orchards, fountains, and even a zoo.</a:t>
            </a:r>
            <a:endParaRPr sz="1100" cap="none"/>
          </a:p>
        </p:txBody>
      </p:sp>
      <p:sp>
        <p:nvSpPr>
          <p:cNvPr id="6" name="Google Shape;432;p12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A boy in a closed blue coach laughs at Jack’s crooked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wig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, and Annie quickly fixes it by adjusting his hat.</a:t>
            </a:r>
            <a:endParaRPr sz="1100" cap="none"/>
          </a:p>
        </p:txBody>
      </p:sp>
      <p:sp>
        <p:nvSpPr>
          <p:cNvPr id="7" name="Google Shape;433;p12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As they prepare to meet Her Imperial Majesty, Jack tries to look noble and worries about what to say when the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invitation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is checked.</a:t>
            </a:r>
            <a:endParaRPr sz="1100" cap="none"/>
          </a:p>
        </p:txBody>
      </p:sp>
      <p:pic>
        <p:nvPicPr>
          <p:cNvPr id="8" name="Google Shape;434;p12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43;p13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3: Her Imperial Majesty</a:t>
            </a:r>
            <a:endParaRPr sz="1100" cap="none"/>
          </a:p>
        </p:txBody>
      </p:sp>
      <p:sp>
        <p:nvSpPr>
          <p:cNvPr id="3" name="Google Shape;444;p13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Jack and Annie spot a small boy in a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lilac-colored coat with a tiny sword, and Jack thinks it is ________ to be so young.</a:t>
            </a:r>
            <a:endParaRPr sz="1100" cap="none"/>
          </a:p>
        </p:txBody>
      </p:sp>
      <p:sp>
        <p:nvSpPr>
          <p:cNvPr id="4" name="Google Shape;445;p13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They hurry up the stairs, show their invitation to a guard, join a candlelit line, and watch Her Imperial Majesty while the imperial children stand ________ behind her.</a:t>
            </a:r>
            <a:endParaRPr sz="1100" cap="none"/>
          </a:p>
        </p:txBody>
      </p:sp>
      <p:sp>
        <p:nvSpPr>
          <p:cNvPr id="5" name="Google Shape;446;p13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When the girl in white whispers instructions, Jack bows and then keeps bowing; his flute slips out, his hat falls off, his wig comes loose, he sneezes, and he slips and falls, making the imperial children ________ loudly.</a:t>
            </a:r>
            <a:endParaRPr sz="1100" cap="none"/>
          </a:p>
        </p:txBody>
      </p:sp>
      <p:sp>
        <p:nvSpPr>
          <p:cNvPr id="6" name="Google Shape;447;p13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Jack backs away, bumps into a wall, and sees Annie giggling; Annie pulls him out, and the children cheer while someone asks, “Who was that ________?”</a:t>
            </a:r>
            <a:endParaRPr sz="1100" cap="none"/>
          </a:p>
        </p:txBody>
      </p:sp>
      <p:sp>
        <p:nvSpPr>
          <p:cNvPr id="7" name="Google Shape;448;p13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Outside on the terrace, Annie apologizes, they tuck the flute away for their mission from Merlin, and then they return into the party room to find the party they were ________ to.</a:t>
            </a:r>
            <a:endParaRPr sz="1100" cap="none"/>
          </a:p>
        </p:txBody>
      </p:sp>
      <p:sp>
        <p:nvSpPr>
          <p:cNvPr id="8" name="Google Shape;449;p13"/>
          <p:cNvSpPr/>
          <p:nvPr/>
        </p:nvSpPr>
        <p:spPr>
          <a:xfrm>
            <a:off x="1016000" y="7620000"/>
            <a:ext cx="7366000" cy="762000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25400" cap="flat" cmpd="sng" algn="ctr">
            <a:solidFill>
              <a:srgbClr val="D2DCE6"/>
            </a:solidFill>
            <a:prstDash val="solid"/>
            <a:headEnd type="none"/>
            <a:tailEnd type="none"/>
          </a:ln>
          <a:effectLst/>
        </p:spPr>
        <p:txBody>
          <a:bodyPr vert="horz" wrap="square" lIns="63500" tIns="63500" rIns="63500" bIns="63500" numCol="1" spcCol="215900" anchor="ctr"/>
          <a:lstStyle/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9" name="Google Shape;450;p13"/>
          <p:cNvSpPr/>
          <p:nvPr/>
        </p:nvSpPr>
        <p:spPr>
          <a:xfrm>
            <a:off x="1016000" y="7620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cap="none">
                <a:solidFill>
                  <a:srgbClr val="646464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Word Bank:</a:t>
            </a:r>
            <a:r>
              <a:rPr lang="en-us" sz="1800" cap="none">
                <a:solidFill>
                  <a:srgbClr val="283C5A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ridiculous | stiff | snickered | fool | invited</a:t>
            </a:r>
            <a:endParaRPr sz="1100" cap="none"/>
          </a:p>
        </p:txBody>
      </p:sp>
      <p:pic>
        <p:nvPicPr>
          <p:cNvPr id="10" name="Google Shape;451;p13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60;p14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3: Her Imperial Majesty (Answers)</a:t>
            </a:r>
            <a:endParaRPr sz="1100" cap="none"/>
          </a:p>
        </p:txBody>
      </p:sp>
      <p:sp>
        <p:nvSpPr>
          <p:cNvPr id="3" name="Google Shape;461;p14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Jack and Annie spot a small boy in a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lilac-colored coat with a tiny sword, and Jack thinks it is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ridiculous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to be so young.</a:t>
            </a:r>
            <a:endParaRPr sz="1100" cap="none"/>
          </a:p>
        </p:txBody>
      </p:sp>
      <p:sp>
        <p:nvSpPr>
          <p:cNvPr id="4" name="Google Shape;462;p14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They hurry up the stairs, show their invitation to a guard, join a candlelit line, and watch Her Imperial Majesty while the imperial children stand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stiff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behind her.</a:t>
            </a:r>
            <a:endParaRPr sz="1100" cap="none"/>
          </a:p>
        </p:txBody>
      </p:sp>
      <p:sp>
        <p:nvSpPr>
          <p:cNvPr id="5" name="Google Shape;463;p14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When the girl in white whispers instructions, Jack bows and then keeps bowing; his flute slips out, his hat falls off, his wig comes loose, he sneezes, and he slips and falls, making the imperial children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snickered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loudly.</a:t>
            </a:r>
            <a:endParaRPr sz="1100" cap="none"/>
          </a:p>
        </p:txBody>
      </p:sp>
      <p:sp>
        <p:nvSpPr>
          <p:cNvPr id="6" name="Google Shape;464;p14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Jack backs away, bumps into a wall, and sees Annie giggling; Annie pulls him out, and the children cheer while someone asks, “Who was that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fool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?”</a:t>
            </a:r>
            <a:endParaRPr sz="1100" cap="none"/>
          </a:p>
        </p:txBody>
      </p:sp>
      <p:sp>
        <p:nvSpPr>
          <p:cNvPr id="7" name="Google Shape;465;p14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Outside on the terrace, Annie apologizes, they tuck the flute away for their mission from Merlin, and then they return into the party room to find the party they were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invited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to.</a:t>
            </a:r>
            <a:endParaRPr sz="1100" cap="none"/>
          </a:p>
        </p:txBody>
      </p:sp>
      <p:pic>
        <p:nvPicPr>
          <p:cNvPr id="8" name="Google Shape;466;p14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75;p15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4: Jack of Frog Creek!</a:t>
            </a:r>
            <a:endParaRPr sz="1100" cap="none"/>
          </a:p>
        </p:txBody>
      </p:sp>
      <p:sp>
        <p:nvSpPr>
          <p:cNvPr id="3" name="Google Shape;476;p15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Jack and Annie stared at the ________ (8 underscores) room, where musicians played while guests chatted and laughed.</a:t>
            </a:r>
            <a:endParaRPr sz="1100" cap="none"/>
          </a:p>
        </p:txBody>
      </p:sp>
      <p:sp>
        <p:nvSpPr>
          <p:cNvPr id="4" name="Google Shape;477;p15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As Jack looked around, a high voice called “Jack of Frog Creek!” and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grinned up at him with a tiny ________ (8 underscores).</a:t>
            </a:r>
            <a:endParaRPr sz="1100" cap="none"/>
          </a:p>
        </p:txBody>
      </p:sp>
      <p:sp>
        <p:nvSpPr>
          <p:cNvPr id="5" name="Google Shape;478;p15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Wolfie’s sister Nan spoke softly, and Jack felt his face grow red when he realized she had seen his silly ________ (8 underscores).</a:t>
            </a:r>
            <a:endParaRPr sz="1100" cap="none"/>
          </a:p>
        </p:txBody>
      </p:sp>
      <p:sp>
        <p:nvSpPr>
          <p:cNvPr id="6" name="Google Shape;479;p15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The children explained their mission, and Nan said the palace often invites ________ (8 underscores) to live and work there.</a:t>
            </a:r>
            <a:endParaRPr sz="1100" cap="none"/>
          </a:p>
        </p:txBody>
      </p:sp>
      <p:sp>
        <p:nvSpPr>
          <p:cNvPr id="7" name="Google Shape;480;p15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At dinner time, Nan helped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put his wig back on, and Jack asked Papa where the ________ (8 underscores) stay.</a:t>
            </a:r>
            <a:endParaRPr sz="1100" cap="none"/>
          </a:p>
        </p:txBody>
      </p:sp>
      <p:sp>
        <p:nvSpPr>
          <p:cNvPr id="8" name="Google Shape;481;p15"/>
          <p:cNvSpPr/>
          <p:nvPr/>
        </p:nvSpPr>
        <p:spPr>
          <a:xfrm>
            <a:off x="1016000" y="7620000"/>
            <a:ext cx="7366000" cy="762000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25400" cap="flat" cmpd="sng" algn="ctr">
            <a:solidFill>
              <a:srgbClr val="D2DCE6"/>
            </a:solidFill>
            <a:prstDash val="solid"/>
            <a:headEnd type="none"/>
            <a:tailEnd type="none"/>
          </a:ln>
          <a:effectLst/>
        </p:spPr>
        <p:txBody>
          <a:bodyPr vert="horz" wrap="square" lIns="63500" tIns="63500" rIns="63500" bIns="63500" numCol="1" spcCol="215900" anchor="ctr"/>
          <a:lstStyle/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9" name="Google Shape;482;p15"/>
          <p:cNvSpPr/>
          <p:nvPr/>
        </p:nvSpPr>
        <p:spPr>
          <a:xfrm>
            <a:off x="1016000" y="7620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cap="none">
                <a:solidFill>
                  <a:srgbClr val="646464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Word Bank:</a:t>
            </a:r>
            <a:r>
              <a:rPr lang="en-us" sz="1800" cap="none">
                <a:solidFill>
                  <a:srgbClr val="283C5A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football | sword | performance | artists | artists</a:t>
            </a:r>
            <a:endParaRPr sz="1100" cap="none"/>
          </a:p>
        </p:txBody>
      </p:sp>
      <p:pic>
        <p:nvPicPr>
          <p:cNvPr id="10" name="Google Shape;483;p15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92;p16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4: Jack of Frog Creek! (Answers)</a:t>
            </a:r>
            <a:endParaRPr sz="1100" cap="none"/>
          </a:p>
        </p:txBody>
      </p:sp>
      <p:sp>
        <p:nvSpPr>
          <p:cNvPr id="3" name="Google Shape;493;p16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Jack and Annie stared at the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football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(8 underscores) room, where musicians played while guests chatted and laughed.</a:t>
            </a:r>
            <a:endParaRPr sz="1100" cap="none"/>
          </a:p>
        </p:txBody>
      </p:sp>
      <p:sp>
        <p:nvSpPr>
          <p:cNvPr id="4" name="Google Shape;494;p16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As Jack looked around, a high voice called “Jack of Frog Creek!” and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grinned up at him with a tiny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sword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(8 underscores).</a:t>
            </a:r>
            <a:endParaRPr sz="1100" cap="none"/>
          </a:p>
        </p:txBody>
      </p:sp>
      <p:sp>
        <p:nvSpPr>
          <p:cNvPr id="5" name="Google Shape;495;p16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Wolfie’s sister Nan spoke softly, and Jack felt his face grow red when he realized she had seen his silly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performance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(8 underscores).</a:t>
            </a:r>
            <a:endParaRPr sz="1100" cap="none"/>
          </a:p>
        </p:txBody>
      </p:sp>
      <p:sp>
        <p:nvSpPr>
          <p:cNvPr id="6" name="Google Shape;496;p16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The children explained their mission, and Nan said the palace often invites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artists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(8 underscores) to live and work there.</a:t>
            </a:r>
            <a:endParaRPr sz="1100" cap="none"/>
          </a:p>
        </p:txBody>
      </p:sp>
      <p:sp>
        <p:nvSpPr>
          <p:cNvPr id="7" name="Google Shape;497;p16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At dinner time, Nan helped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put his wig back on, and Jack asked Papa where the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artists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(8 underscores) stay.</a:t>
            </a:r>
            <a:endParaRPr sz="1100" cap="none"/>
          </a:p>
        </p:txBody>
      </p:sp>
      <p:pic>
        <p:nvPicPr>
          <p:cNvPr id="8" name="Google Shape;498;p16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07;p17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5: Bad Manners</a:t>
            </a:r>
            <a:endParaRPr sz="1100" cap="none"/>
          </a:p>
        </p:txBody>
      </p:sp>
      <p:sp>
        <p:nvSpPr>
          <p:cNvPr id="3" name="Google Shape;508;p17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is upset that he can’t play, so Jack and Annie hurry to keep the dinner party from noticing them, with ________ children nearby.</a:t>
            </a:r>
            <a:endParaRPr sz="1100" cap="none"/>
          </a:p>
        </p:txBody>
      </p:sp>
      <p:sp>
        <p:nvSpPr>
          <p:cNvPr id="4" name="Google Shape;509;p17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After the bell rings and the guests begin eating, Jack and Annie sit down at the wrong place, causing ________ scolding from an elderly couple.</a:t>
            </a:r>
            <a:endParaRPr sz="1100" cap="none"/>
          </a:p>
        </p:txBody>
      </p:sp>
      <p:sp>
        <p:nvSpPr>
          <p:cNvPr id="5" name="Google Shape;510;p17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When the empress enters and everyone stands quietly, Jack tells Annie they must leave before they’re stuck alone and they need to find the artists, not just finish ________.</a:t>
            </a:r>
            <a:endParaRPr sz="1100" cap="none"/>
          </a:p>
        </p:txBody>
      </p:sp>
      <p:sp>
        <p:nvSpPr>
          <p:cNvPr id="6" name="Google Shape;511;p17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The children separate to help Nan search for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Wolfie, and Jack removes his wig and hat to head toward the ________ under moonlight.</a:t>
            </a:r>
            <a:endParaRPr sz="1100" cap="none"/>
          </a:p>
        </p:txBody>
      </p:sp>
      <p:sp>
        <p:nvSpPr>
          <p:cNvPr id="7" name="Google Shape;512;p17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As they reach the square by the woods, strange sounds startle Jack, but Annie explains it might be ordinary animals, like a ________, while they continue looking.</a:t>
            </a:r>
            <a:endParaRPr sz="1100" cap="none"/>
          </a:p>
        </p:txBody>
      </p:sp>
      <p:sp>
        <p:nvSpPr>
          <p:cNvPr id="8" name="Google Shape;513;p17"/>
          <p:cNvSpPr/>
          <p:nvPr/>
        </p:nvSpPr>
        <p:spPr>
          <a:xfrm>
            <a:off x="1016000" y="7620000"/>
            <a:ext cx="7366000" cy="762000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25400" cap="flat" cmpd="sng" algn="ctr">
            <a:solidFill>
              <a:srgbClr val="D2DCE6"/>
            </a:solidFill>
            <a:prstDash val="solid"/>
            <a:headEnd type="none"/>
            <a:tailEnd type="none"/>
          </a:ln>
          <a:effectLst/>
        </p:spPr>
        <p:txBody>
          <a:bodyPr vert="horz" wrap="square" lIns="63500" tIns="63500" rIns="63500" bIns="63500" numCol="1" spcCol="215900" anchor="ctr"/>
          <a:lstStyle/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9" name="Google Shape;514;p17"/>
          <p:cNvSpPr/>
          <p:nvPr/>
        </p:nvSpPr>
        <p:spPr>
          <a:xfrm>
            <a:off x="1016000" y="7620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cap="none">
                <a:solidFill>
                  <a:srgbClr val="646464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Word Bank:</a:t>
            </a:r>
            <a:r>
              <a:rPr lang="en-us" sz="1800" cap="none">
                <a:solidFill>
                  <a:srgbClr val="283C5A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imperial | snippy | dinner | garden | squirrel</a:t>
            </a:r>
            <a:endParaRPr sz="1100" cap="none"/>
          </a:p>
        </p:txBody>
      </p:sp>
      <p:pic>
        <p:nvPicPr>
          <p:cNvPr id="10" name="Google Shape;515;p17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24;p18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5: Bad Manners (Answers)</a:t>
            </a:r>
            <a:endParaRPr sz="1100" cap="none"/>
          </a:p>
        </p:txBody>
      </p:sp>
      <p:sp>
        <p:nvSpPr>
          <p:cNvPr id="3" name="Google Shape;525;p18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is upset that he can’t play, so Jack and Annie hurry to keep the dinner party from noticing them, with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imperial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children nearby.</a:t>
            </a:r>
            <a:endParaRPr sz="1100" cap="none"/>
          </a:p>
        </p:txBody>
      </p:sp>
      <p:sp>
        <p:nvSpPr>
          <p:cNvPr id="4" name="Google Shape;526;p18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After the bell rings and the guests begin eating, Jack and Annie sit down at the wrong place, causing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snippy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scolding from an elderly couple.</a:t>
            </a:r>
            <a:endParaRPr sz="1100" cap="none"/>
          </a:p>
        </p:txBody>
      </p:sp>
      <p:sp>
        <p:nvSpPr>
          <p:cNvPr id="5" name="Google Shape;527;p18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When the empress enters and everyone stands quietly, Jack tells Annie they must leave before they’re stuck alone and they need to find the artists, not just finish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dinner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.</a:t>
            </a:r>
            <a:endParaRPr sz="1100" cap="none"/>
          </a:p>
        </p:txBody>
      </p:sp>
      <p:sp>
        <p:nvSpPr>
          <p:cNvPr id="6" name="Google Shape;528;p18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The children separate to help Nan search for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Wolfie, and Jack removes his wig and hat to head toward the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garden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under moonlight.</a:t>
            </a:r>
            <a:endParaRPr sz="1100" cap="none"/>
          </a:p>
        </p:txBody>
      </p:sp>
      <p:sp>
        <p:nvSpPr>
          <p:cNvPr id="7" name="Google Shape;529;p18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As they reach the square by the woods, strange sounds startle Jack, but Annie explains it might be ordinary animals, like a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squirrel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, while they continue looking.</a:t>
            </a:r>
            <a:endParaRPr sz="1100" cap="none"/>
          </a:p>
        </p:txBody>
      </p:sp>
      <p:pic>
        <p:nvPicPr>
          <p:cNvPr id="8" name="Google Shape;530;p18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39;p19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6: Under the Moon</a:t>
            </a:r>
            <a:endParaRPr sz="1100" cap="none"/>
          </a:p>
        </p:txBody>
      </p:sp>
      <p:sp>
        <p:nvSpPr>
          <p:cNvPr id="3" name="Google Shape;540;p19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Jack and Annie hear strange ________ sounds and worry about what’s stalking the woods at night.</a:t>
            </a:r>
            <a:endParaRPr sz="1100" cap="none"/>
          </a:p>
        </p:txBody>
      </p:sp>
      <p:sp>
        <p:nvSpPr>
          <p:cNvPr id="4" name="Google Shape;541;p19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They follow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Wolfie’s faint cries until they spot a ________ leaping away from the path.</a:t>
            </a:r>
            <a:endParaRPr sz="1100" cap="none"/>
          </a:p>
        </p:txBody>
      </p:sp>
      <p:sp>
        <p:nvSpPr>
          <p:cNvPr id="5" name="Google Shape;542;p19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Soon a ________ glides overhead and a crowned peacock calls in the moonlight, making the forest seem unreal.</a:t>
            </a:r>
            <a:endParaRPr sz="1100" cap="none"/>
          </a:p>
        </p:txBody>
      </p:sp>
      <p:sp>
        <p:nvSpPr>
          <p:cNvPr id="6" name="Google Shape;543;p19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A huge ________ chases Jack and they realize multiple wild animals are roaming where they shouldn’t be.</a:t>
            </a:r>
            <a:endParaRPr sz="1100" cap="none"/>
          </a:p>
        </p:txBody>
      </p:sp>
      <p:sp>
        <p:nvSpPr>
          <p:cNvPr id="7" name="Google Shape;544;p19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When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is cornered by a ________, Jack uses their magic ________ to help deliver them from danger.</a:t>
            </a:r>
            <a:endParaRPr sz="1100" cap="none"/>
          </a:p>
        </p:txBody>
      </p:sp>
      <p:sp>
        <p:nvSpPr>
          <p:cNvPr id="8" name="Google Shape;545;p19"/>
          <p:cNvSpPr/>
          <p:nvPr/>
        </p:nvSpPr>
        <p:spPr>
          <a:xfrm>
            <a:off x="1016000" y="7620000"/>
            <a:ext cx="7366000" cy="762000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25400" cap="flat" cmpd="sng" algn="ctr">
            <a:solidFill>
              <a:srgbClr val="D2DCE6"/>
            </a:solidFill>
            <a:prstDash val="solid"/>
            <a:headEnd type="none"/>
            <a:tailEnd type="none"/>
          </a:ln>
          <a:effectLst/>
        </p:spPr>
        <p:txBody>
          <a:bodyPr vert="horz" wrap="square" lIns="63500" tIns="63500" rIns="63500" bIns="63500" numCol="1" spcCol="215900" anchor="ctr"/>
          <a:lstStyle/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9" name="Google Shape;546;p19"/>
          <p:cNvSpPr/>
          <p:nvPr/>
        </p:nvSpPr>
        <p:spPr>
          <a:xfrm>
            <a:off x="1016000" y="7620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cap="none">
                <a:solidFill>
                  <a:srgbClr val="646464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Word Bank:</a:t>
            </a:r>
            <a:r>
              <a:rPr lang="en-us" sz="1800" cap="none">
                <a:solidFill>
                  <a:srgbClr val="283C5A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whoop-whoop-whoop | baboon | crane | bear | leopard</a:t>
            </a:r>
            <a:endParaRPr sz="1100" cap="none"/>
          </a:p>
        </p:txBody>
      </p:sp>
      <p:pic>
        <p:nvPicPr>
          <p:cNvPr id="10" name="Google Shape;547;p19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56;p20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6: Under the Moon (Answers)</a:t>
            </a:r>
            <a:endParaRPr sz="1100" cap="none"/>
          </a:p>
        </p:txBody>
      </p:sp>
      <p:sp>
        <p:nvSpPr>
          <p:cNvPr id="3" name="Google Shape;557;p20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Jack and Annie hear strange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whoop-whoop-whoop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sounds and worry about what’s stalking the woods at night.</a:t>
            </a:r>
            <a:endParaRPr sz="1100" cap="none"/>
          </a:p>
        </p:txBody>
      </p:sp>
      <p:sp>
        <p:nvSpPr>
          <p:cNvPr id="4" name="Google Shape;558;p20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They follow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Wolfie’s faint cries until they spot a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baboon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leaping away from the path.</a:t>
            </a:r>
            <a:endParaRPr sz="1100" cap="none"/>
          </a:p>
        </p:txBody>
      </p:sp>
      <p:sp>
        <p:nvSpPr>
          <p:cNvPr id="5" name="Google Shape;559;p20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Soon a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crane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glides overhead and a crowned peacock calls in the moonlight, making the forest seem unreal.</a:t>
            </a:r>
            <a:endParaRPr sz="1100" cap="none"/>
          </a:p>
        </p:txBody>
      </p:sp>
      <p:sp>
        <p:nvSpPr>
          <p:cNvPr id="6" name="Google Shape;560;p20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A huge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bear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chases Jack and they realize multiple wild animals are roaming where they shouldn’t be.</a:t>
            </a:r>
            <a:endParaRPr sz="1100" cap="none"/>
          </a:p>
        </p:txBody>
      </p:sp>
      <p:sp>
        <p:nvSpPr>
          <p:cNvPr id="7" name="Google Shape;561;p20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When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is cornered by a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leopard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, Jack uses their magic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leopard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to help deliver them from danger.</a:t>
            </a:r>
            <a:endParaRPr sz="1100" cap="none"/>
          </a:p>
        </p:txBody>
      </p:sp>
      <p:pic>
        <p:nvPicPr>
          <p:cNvPr id="8" name="Google Shape;562;p20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71;p21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7: Follow Me</a:t>
            </a:r>
            <a:endParaRPr sz="1100" cap="none"/>
          </a:p>
        </p:txBody>
      </p:sp>
      <p:sp>
        <p:nvSpPr>
          <p:cNvPr id="3" name="Google Shape;572;p21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The moonlight grew brighter as the magic ________ carried the animals forward on the path.</a:t>
            </a:r>
            <a:endParaRPr sz="1100" cap="none"/>
          </a:p>
        </p:txBody>
      </p:sp>
      <p:sp>
        <p:nvSpPr>
          <p:cNvPr id="4" name="Google Shape;573;p21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Annie kept singing, and the leopard continued to follow them with careful ________ ears.</a:t>
            </a:r>
            <a:endParaRPr sz="1100" cap="none"/>
          </a:p>
        </p:txBody>
      </p:sp>
      <p:sp>
        <p:nvSpPr>
          <p:cNvPr id="5" name="Google Shape;574;p21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Soon the giant bear lumbered out, but Jack stayed focused because the flute’s ________ would end if he stopped.</a:t>
            </a:r>
            <a:endParaRPr sz="1100" cap="none"/>
          </a:p>
        </p:txBody>
      </p:sp>
      <p:sp>
        <p:nvSpPr>
          <p:cNvPr id="6" name="Google Shape;575;p21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After the hyena joined, more creatures appeared, turning the night into a shining ________ of forest friends.</a:t>
            </a:r>
            <a:endParaRPr sz="1100" cap="none"/>
          </a:p>
        </p:txBody>
      </p:sp>
      <p:sp>
        <p:nvSpPr>
          <p:cNvPr id="7" name="Google Shape;576;p21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When Annie sang the final words, the animals began to ________ back into their woods and their cages were no longer needed.</a:t>
            </a:r>
            <a:endParaRPr sz="1100" cap="none"/>
          </a:p>
        </p:txBody>
      </p:sp>
      <p:sp>
        <p:nvSpPr>
          <p:cNvPr id="8" name="Google Shape;577;p21"/>
          <p:cNvSpPr/>
          <p:nvPr/>
        </p:nvSpPr>
        <p:spPr>
          <a:xfrm>
            <a:off x="1016000" y="7620000"/>
            <a:ext cx="7366000" cy="762000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25400" cap="flat" cmpd="sng" algn="ctr">
            <a:solidFill>
              <a:srgbClr val="D2DCE6"/>
            </a:solidFill>
            <a:prstDash val="solid"/>
            <a:headEnd type="none"/>
            <a:tailEnd type="none"/>
          </a:ln>
          <a:effectLst/>
        </p:spPr>
        <p:txBody>
          <a:bodyPr vert="horz" wrap="square" lIns="63500" tIns="63500" rIns="63500" bIns="63500" numCol="1" spcCol="215900" anchor="ctr"/>
          <a:lstStyle/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9" name="Google Shape;578;p21"/>
          <p:cNvSpPr/>
          <p:nvPr/>
        </p:nvSpPr>
        <p:spPr>
          <a:xfrm>
            <a:off x="1016000" y="7620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cap="none">
                <a:solidFill>
                  <a:srgbClr val="646464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Word Bank:</a:t>
            </a:r>
            <a:r>
              <a:rPr lang="en-us" sz="1800" cap="none">
                <a:solidFill>
                  <a:srgbClr val="283C5A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melody | pricked | magic | parade | vanish</a:t>
            </a:r>
            <a:endParaRPr sz="1100" cap="none"/>
          </a:p>
        </p:txBody>
      </p:sp>
      <p:pic>
        <p:nvPicPr>
          <p:cNvPr id="10" name="Google Shape;579;p21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88;p22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7: Follow Me (Answers)</a:t>
            </a:r>
            <a:endParaRPr sz="1100" cap="none"/>
          </a:p>
        </p:txBody>
      </p:sp>
      <p:sp>
        <p:nvSpPr>
          <p:cNvPr id="3" name="Google Shape;589;p22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The moonlight grew brighter as the magic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melody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carried the animals forward on the path.</a:t>
            </a:r>
            <a:endParaRPr sz="1100" cap="none"/>
          </a:p>
        </p:txBody>
      </p:sp>
      <p:sp>
        <p:nvSpPr>
          <p:cNvPr id="4" name="Google Shape;590;p22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Annie kept singing, and the leopard continued to follow them with careful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pricked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ears.</a:t>
            </a:r>
            <a:endParaRPr sz="1100" cap="none"/>
          </a:p>
        </p:txBody>
      </p:sp>
      <p:sp>
        <p:nvSpPr>
          <p:cNvPr id="5" name="Google Shape;591;p22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Soon the giant bear lumbered out, but Jack stayed focused because the flute’s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magic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would end if he stopped.</a:t>
            </a:r>
            <a:endParaRPr sz="1100" cap="none"/>
          </a:p>
        </p:txBody>
      </p:sp>
      <p:sp>
        <p:nvSpPr>
          <p:cNvPr id="6" name="Google Shape;592;p22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After the hyena joined, more creatures appeared, turning the night into a shining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parade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of forest friends.</a:t>
            </a:r>
            <a:endParaRPr sz="1100" cap="none"/>
          </a:p>
        </p:txBody>
      </p:sp>
      <p:sp>
        <p:nvSpPr>
          <p:cNvPr id="7" name="Google Shape;593;p22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When Annie sang the final words, the animals began to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vanish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back into their woods and their cages were no longer needed.</a:t>
            </a:r>
            <a:endParaRPr sz="1100" cap="none"/>
          </a:p>
        </p:txBody>
      </p:sp>
      <p:pic>
        <p:nvPicPr>
          <p:cNvPr id="8" name="Google Shape;594;p22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03;p23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8: The Hall of Mirrors</a:t>
            </a:r>
            <a:endParaRPr sz="1100" cap="none"/>
          </a:p>
        </p:txBody>
      </p:sp>
      <p:sp>
        <p:nvSpPr>
          <p:cNvPr id="3" name="Google Shape;604;p23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bursts into the palace ________ with excitement, declaring that the whole world is waiting for him, and Nan grabs his attention in time.</a:t>
            </a:r>
            <a:endParaRPr sz="1100" cap="none"/>
          </a:p>
        </p:txBody>
      </p:sp>
      <p:sp>
        <p:nvSpPr>
          <p:cNvPr id="4" name="Google Shape;605;p23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Jack and Annie scramble to get ready, but their clothes are messy and her ________ is torn, and they insist they must continue their mission instead of staying with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Wolfie.</a:t>
            </a:r>
            <a:endParaRPr sz="1100" cap="none"/>
          </a:p>
        </p:txBody>
      </p:sp>
      <p:sp>
        <p:nvSpPr>
          <p:cNvPr id="5" name="Google Shape;606;p23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In the Hall of Mirrors,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performs for the imperial guests, and his music turns from a child’s tapping on the ________ into something thoughtful and powerful.</a:t>
            </a:r>
            <a:endParaRPr sz="1100" cap="none"/>
          </a:p>
        </p:txBody>
      </p:sp>
      <p:sp>
        <p:nvSpPr>
          <p:cNvPr id="6" name="Google Shape;607;p23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As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plays the same tune the magic flute created earlier, the crowd cheers for his brilliant concert and then witnesses his family’s emotional reunion with a ________.</a:t>
            </a:r>
            <a:endParaRPr sz="1100" cap="none"/>
          </a:p>
        </p:txBody>
      </p:sp>
      <p:sp>
        <p:nvSpPr>
          <p:cNvPr id="7" name="Google Shape;608;p23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Nan explains that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is being taught by his father and that the artist is actually Wolfgang ________, leaving Jack and Annie realizing they found their great artist all along.</a:t>
            </a:r>
            <a:endParaRPr sz="1100" cap="none"/>
          </a:p>
        </p:txBody>
      </p:sp>
      <p:sp>
        <p:nvSpPr>
          <p:cNvPr id="8" name="Google Shape;609;p23"/>
          <p:cNvSpPr/>
          <p:nvPr/>
        </p:nvSpPr>
        <p:spPr>
          <a:xfrm>
            <a:off x="1016000" y="7620000"/>
            <a:ext cx="7366000" cy="762000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25400" cap="flat" cmpd="sng" algn="ctr">
            <a:solidFill>
              <a:srgbClr val="D2DCE6"/>
            </a:solidFill>
            <a:prstDash val="solid"/>
            <a:headEnd type="none"/>
            <a:tailEnd type="none"/>
          </a:ln>
          <a:effectLst/>
        </p:spPr>
        <p:txBody>
          <a:bodyPr vert="horz" wrap="square" lIns="63500" tIns="63500" rIns="63500" bIns="63500" numCol="1" spcCol="215900" anchor="ctr"/>
          <a:lstStyle/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9" name="Google Shape;610;p23"/>
          <p:cNvSpPr/>
          <p:nvPr/>
        </p:nvSpPr>
        <p:spPr>
          <a:xfrm>
            <a:off x="1016000" y="7620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cap="none">
                <a:solidFill>
                  <a:srgbClr val="646464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Word Bank:</a:t>
            </a:r>
            <a:r>
              <a:rPr lang="en-us" sz="1800" cap="none">
                <a:solidFill>
                  <a:srgbClr val="283C5A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terrace | petticoat | keyboard | flourish | </a:t>
            </a:r>
            <a:r>
              <a:rPr lang="en-us" sz="1800" cap="none">
                <a:solidFill>
                  <a:srgbClr val="283C5A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mozart</a:t>
            </a:r>
            <a:endParaRPr sz="1100" cap="none"/>
          </a:p>
        </p:txBody>
      </p:sp>
      <p:pic>
        <p:nvPicPr>
          <p:cNvPr id="10" name="Google Shape;611;p23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20;p24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8: The Hall of Mirrors (Answers)</a:t>
            </a:r>
            <a:endParaRPr sz="1100" cap="none"/>
          </a:p>
        </p:txBody>
      </p:sp>
      <p:sp>
        <p:nvSpPr>
          <p:cNvPr id="3" name="Google Shape;621;p24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bursts into the palace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terrace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with excitement, declaring that the whole world is waiting for him, and Nan grabs his attention in time.</a:t>
            </a:r>
            <a:endParaRPr sz="1100" cap="none"/>
          </a:p>
        </p:txBody>
      </p:sp>
      <p:sp>
        <p:nvSpPr>
          <p:cNvPr id="4" name="Google Shape;622;p24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Jack and Annie scramble to get ready, but their clothes are messy and her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petticoat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is torn, and they insist they must continue their mission instead of staying with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Wolfie.</a:t>
            </a:r>
            <a:endParaRPr sz="1100" cap="none"/>
          </a:p>
        </p:txBody>
      </p:sp>
      <p:sp>
        <p:nvSpPr>
          <p:cNvPr id="5" name="Google Shape;623;p24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In the Hall of Mirrors,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performs for the imperial guests, and his music turns from a child’s tapping on the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keyboard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into something thoughtful and powerful.</a:t>
            </a:r>
            <a:endParaRPr sz="1100" cap="none"/>
          </a:p>
        </p:txBody>
      </p:sp>
      <p:sp>
        <p:nvSpPr>
          <p:cNvPr id="6" name="Google Shape;624;p24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As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plays the same tune the magic flute created earlier, the crowd cheers for his brilliant concert and then witnesses his family’s emotional reunion with a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flourish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.</a:t>
            </a:r>
            <a:endParaRPr sz="1100" cap="none"/>
          </a:p>
        </p:txBody>
      </p:sp>
      <p:sp>
        <p:nvSpPr>
          <p:cNvPr id="7" name="Google Shape;625;p24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Nan explains that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is being taught by his father and that the artist is actually Wolfgang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mozart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, leaving Jack and Annie realizing they found their great artist all along.</a:t>
            </a:r>
            <a:endParaRPr sz="1100" cap="none"/>
          </a:p>
        </p:txBody>
      </p:sp>
      <p:pic>
        <p:nvPicPr>
          <p:cNvPr id="8" name="Google Shape;626;p24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35;p25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9: Me and the Clown</a:t>
            </a:r>
            <a:endParaRPr sz="1100" cap="none"/>
          </a:p>
        </p:txBody>
      </p:sp>
      <p:sp>
        <p:nvSpPr>
          <p:cNvPr id="3" name="Google Shape;636;p25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Annie and Jack think their mission is done and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is on a better ________.</a:t>
            </a:r>
            <a:endParaRPr sz="1100" cap="none"/>
          </a:p>
        </p:txBody>
      </p:sp>
      <p:sp>
        <p:nvSpPr>
          <p:cNvPr id="4" name="Google Shape;637;p25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calls Jack and Annie front and asks them to ________ for everyone, making Jack worry.</a:t>
            </a:r>
            <a:endParaRPr sz="1100" cap="none"/>
          </a:p>
        </p:txBody>
      </p:sp>
      <p:sp>
        <p:nvSpPr>
          <p:cNvPr id="5" name="Google Shape;638;p25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Jack tries the silver flute, but no sound comes, so he acts like a clown and makes everyone ________.</a:t>
            </a:r>
            <a:endParaRPr sz="1100" cap="none"/>
          </a:p>
        </p:txBody>
      </p:sp>
      <p:sp>
        <p:nvSpPr>
          <p:cNvPr id="6" name="Google Shape;639;p25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Annie sings and Jack dances and makes up flute noises, and the audience laughs and claps as they prepare to ________.</a:t>
            </a:r>
            <a:endParaRPr sz="1100" cap="none"/>
          </a:p>
        </p:txBody>
      </p:sp>
      <p:sp>
        <p:nvSpPr>
          <p:cNvPr id="7" name="Google Shape;640;p25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At the door they bow and curtsied, say bye to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Wolfie, and then slip out while the queen says ________.</a:t>
            </a:r>
            <a:endParaRPr sz="1100" cap="none"/>
          </a:p>
        </p:txBody>
      </p:sp>
      <p:sp>
        <p:nvSpPr>
          <p:cNvPr id="8" name="Google Shape;641;p25"/>
          <p:cNvSpPr/>
          <p:nvPr/>
        </p:nvSpPr>
        <p:spPr>
          <a:xfrm>
            <a:off x="1016000" y="7620000"/>
            <a:ext cx="7366000" cy="762000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25400" cap="flat" cmpd="sng" algn="ctr">
            <a:solidFill>
              <a:srgbClr val="D2DCE6"/>
            </a:solidFill>
            <a:prstDash val="solid"/>
            <a:headEnd type="none"/>
            <a:tailEnd type="none"/>
          </a:ln>
          <a:effectLst/>
        </p:spPr>
        <p:txBody>
          <a:bodyPr vert="horz" wrap="square" lIns="63500" tIns="63500" rIns="63500" bIns="63500" numCol="1" spcCol="215900" anchor="ctr"/>
          <a:lstStyle/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9" name="Google Shape;642;p25"/>
          <p:cNvSpPr/>
          <p:nvPr/>
        </p:nvSpPr>
        <p:spPr>
          <a:xfrm>
            <a:off x="1016000" y="7620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cap="none">
                <a:solidFill>
                  <a:srgbClr val="646464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Word Bank:</a:t>
            </a:r>
            <a:r>
              <a:rPr lang="en-us" sz="1800" cap="none">
                <a:solidFill>
                  <a:srgbClr val="283C5A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path | perform | laugh | leave | Rise</a:t>
            </a:r>
            <a:endParaRPr sz="1100" cap="none"/>
          </a:p>
        </p:txBody>
      </p:sp>
      <p:pic>
        <p:nvPicPr>
          <p:cNvPr id="10" name="Google Shape;643;p25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52;p26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9: Me and the Clown (Answers)</a:t>
            </a:r>
            <a:endParaRPr sz="1100" cap="none"/>
          </a:p>
        </p:txBody>
      </p:sp>
      <p:sp>
        <p:nvSpPr>
          <p:cNvPr id="3" name="Google Shape;653;p26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Annie and Jack think their mission is done and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is on a better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path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.</a:t>
            </a:r>
            <a:endParaRPr sz="1100" cap="none"/>
          </a:p>
        </p:txBody>
      </p:sp>
      <p:sp>
        <p:nvSpPr>
          <p:cNvPr id="4" name="Google Shape;654;p26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calls Jack and Annie front and asks them to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perform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for everyone, making Jack worry.</a:t>
            </a:r>
            <a:endParaRPr sz="1100" cap="none"/>
          </a:p>
        </p:txBody>
      </p:sp>
      <p:sp>
        <p:nvSpPr>
          <p:cNvPr id="5" name="Google Shape;655;p26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Jack tries the silver flute, but no sound comes, so he acts like a clown and makes everyone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laugh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.</a:t>
            </a:r>
            <a:endParaRPr sz="1100" cap="none"/>
          </a:p>
        </p:txBody>
      </p:sp>
      <p:sp>
        <p:nvSpPr>
          <p:cNvPr id="6" name="Google Shape;656;p26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Annie sings and Jack dances and makes up flute noises, and the audience laughs and claps as they prepare to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leave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.</a:t>
            </a:r>
            <a:endParaRPr sz="1100" cap="none"/>
          </a:p>
        </p:txBody>
      </p:sp>
      <p:sp>
        <p:nvSpPr>
          <p:cNvPr id="7" name="Google Shape;657;p26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At the door they bow and curtsied, say bye to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Wolfie, and then slip out while the queen says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Rise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.</a:t>
            </a:r>
            <a:endParaRPr sz="1100" cap="none"/>
          </a:p>
        </p:txBody>
      </p:sp>
      <p:pic>
        <p:nvPicPr>
          <p:cNvPr id="8" name="Google Shape;658;p26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67;p27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cap="none">
                <a:solidFill>
                  <a:srgbClr val="15375A"/>
                </a:solidFill>
              </a:rPr>
              <a:t>Story Summary: Speech &amp; Cloze</a:t>
            </a:r>
            <a:endParaRPr sz="1100" cap="none"/>
          </a:p>
        </p:txBody>
      </p:sp>
      <p:cxnSp>
        <p:nvCxnSpPr>
          <p:cNvPr id="3" name="Google Shape;668;p27"/>
          <p:cNvCxnSpPr/>
          <p:nvPr/>
        </p:nvCxnSpPr>
        <p:spPr>
          <a:xfrm rot="21592188">
            <a:off x="5333365" y="1193800"/>
            <a:ext cx="5588000" cy="12700"/>
          </a:xfrm>
          <a:prstGeom prst="straightConnector1">
            <a:avLst/>
          </a:prstGeom>
          <a:solidFill>
            <a:srgbClr val="DEE0E3"/>
          </a:solidFill>
          <a:ln w="38100" cap="flat" cmpd="sng" algn="ctr">
            <a:solidFill>
              <a:srgbClr val="3498DB"/>
            </a:solidFill>
            <a:prstDash val="solid"/>
            <a:headEnd type="none"/>
            <a:tailEnd type="none"/>
          </a:ln>
          <a:effectLst/>
        </p:spPr>
      </p:cxnSp>
      <p:grpSp>
        <p:nvGrpSpPr>
          <p:cNvPr id="4" name="Google Shape;669;p27"/>
          <p:cNvGrpSpPr/>
          <p:nvPr/>
        </p:nvGrpSpPr>
        <p:grpSpPr>
          <a:xfrm>
            <a:off x="1016000" y="1524000"/>
            <a:ext cx="14224000" cy="7112000"/>
            <a:chOff x="1016000" y="1524000"/>
            <a:chExt cx="14224000" cy="7112000"/>
          </a:xfrm>
        </p:grpSpPr>
        <p:sp>
          <p:nvSpPr>
            <p:cNvPr id="9" name="Google Shape;670;p27"/>
            <p:cNvSpPr/>
            <p:nvPr/>
          </p:nvSpPr>
          <p:spPr>
            <a:xfrm>
              <a:off x="1016000" y="1524000"/>
              <a:ext cx="14224000" cy="7112000"/>
            </a:xfrm>
            <a:prstGeom prst="roundRect">
              <a:avLst>
                <a:gd name="adj" fmla="val 2142"/>
              </a:avLst>
            </a:prstGeom>
            <a:solidFill>
              <a:srgbClr val="EBF0F5"/>
            </a:solidFill>
            <a:ln w="25400" cap="flat" cmpd="sng" algn="ctr">
              <a:solidFill>
                <a:srgbClr val="C8D2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" name="Google Shape;671;p27"/>
            <p:cNvSpPr/>
            <p:nvPr/>
          </p:nvSpPr>
          <p:spPr>
            <a:xfrm>
              <a:off x="1397000" y="1905000"/>
              <a:ext cx="13462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l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200" b="1" cap="none">
                  <a:solidFill>
                    <a:srgbClr val="3CA0DC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Part 1: Phrasing &amp; Pauses</a:t>
              </a:r>
              <a:endParaRPr sz="1100" cap="none"/>
            </a:p>
          </p:txBody>
        </p:sp>
        <p:sp>
          <p:nvSpPr>
            <p:cNvPr id="7" name="Google Shape;672;p27"/>
            <p:cNvSpPr/>
            <p:nvPr/>
          </p:nvSpPr>
          <p:spPr>
            <a:xfrm>
              <a:off x="1397000" y="2476500"/>
              <a:ext cx="13462000" cy="381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l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cap="none">
                  <a:solidFill>
                    <a:srgbClr val="646E7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Tips: / = Short pause // = Long pause</a:t>
              </a:r>
              <a:r>
                <a:rPr lang="en-us" sz="16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Red</a:t>
              </a:r>
              <a:r>
                <a:rPr lang="en-us" sz="1600" cap="none">
                  <a:solidFill>
                    <a:srgbClr val="646E7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= Stressed syllable _ = Linking sound</a:t>
              </a:r>
              <a:endParaRPr sz="1100" cap="none"/>
            </a:p>
          </p:txBody>
        </p:sp>
        <p:sp>
          <p:nvSpPr>
            <p:cNvPr id="6" name="Google Shape;673;p27"/>
            <p:cNvSpPr/>
            <p:nvPr/>
          </p:nvSpPr>
          <p:spPr>
            <a:xfrm>
              <a:off x="1333500" y="2984500"/>
              <a:ext cx="13589000" cy="5334000"/>
            </a:xfrm>
            <a:prstGeom prst="roundRect">
              <a:avLst>
                <a:gd name="adj" fmla="val 1904"/>
              </a:avLst>
            </a:prstGeom>
            <a:solidFill>
              <a:srgbClr val="FFFFFF"/>
            </a:solidFill>
            <a:ln>
              <a:noFill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" name="Google Shape;674;p27"/>
            <p:cNvSpPr/>
            <p:nvPr/>
          </p:nvSpPr>
          <p:spPr>
            <a:xfrm>
              <a:off x="1587500" y="3238500"/>
              <a:ext cx="13081000" cy="4826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l">
                <a:lnSpc>
                  <a:spcPct val="18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J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ck _and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A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nnie rec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ei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ve _an _invit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tion / to _a b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eau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tiful s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u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mmer p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lace _in Vi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e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nna. //</a:t>
              </a:r>
              <a:endParaRPr sz="1100" cap="none"/>
            </a:p>
            <a:p>
              <a:pPr marL="0" marR="0" indent="0" algn="l">
                <a:lnSpc>
                  <a:spcPct val="183000"/>
                </a:lnSpc>
                <a:spcBef>
                  <a:spcPts val="2000"/>
                </a:spcBef>
                <a:spcAft>
                  <a:spcPts val="0"/>
                </a:spcAft>
                <a:buNone/>
              </a:pP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N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ea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r _a gr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nd f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ou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ntain, / they m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ee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t _a b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oy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n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med 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W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o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lfie / who l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e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ts w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i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ld _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nimals _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ou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t. //</a:t>
              </a:r>
            </a:p>
            <a:p>
              <a:pPr marL="0" marR="0" indent="0" algn="l">
                <a:lnSpc>
                  <a:spcPct val="183000"/>
                </a:lnSpc>
                <a:spcBef>
                  <a:spcPts val="2000"/>
                </a:spcBef>
                <a:spcAft>
                  <a:spcPts val="0"/>
                </a:spcAft>
                <a:buNone/>
              </a:pP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J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ck fr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ntically pl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ay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s _a m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gic fl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u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te / to c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lm the _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nimals d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ow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n. //</a:t>
              </a:r>
            </a:p>
            <a:p>
              <a:pPr marL="0" marR="0" indent="0" algn="l">
                <a:lnSpc>
                  <a:spcPct val="183000"/>
                </a:lnSpc>
                <a:spcBef>
                  <a:spcPts val="2000"/>
                </a:spcBef>
                <a:spcAft>
                  <a:spcPts val="0"/>
                </a:spcAft>
                <a:buNone/>
              </a:pP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They m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u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st rel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y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_on their w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i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ts _and t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lents / to k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ee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p the b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oy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s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a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fe. //</a:t>
              </a:r>
            </a:p>
            <a:p>
              <a:pPr marL="0" marR="0" indent="0" algn="l">
                <a:lnSpc>
                  <a:spcPct val="183000"/>
                </a:lnSpc>
                <a:spcBef>
                  <a:spcPts val="2000"/>
                </a:spcBef>
                <a:spcAft>
                  <a:spcPts val="0"/>
                </a:spcAft>
                <a:buNone/>
              </a:pP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F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i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nally, / they disc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o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ver / that l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i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ttle 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W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o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lfie _is the l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e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gendary mus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i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cian, / M</a:t>
              </a:r>
              <a:r>
                <a:rPr lang="en-us" sz="2400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o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zart. //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83;p28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cap="none">
                <a:solidFill>
                  <a:srgbClr val="15375A"/>
                </a:solidFill>
              </a:rPr>
              <a:t>Story Summary: Speech &amp; Cloze</a:t>
            </a:r>
            <a:endParaRPr sz="1100" cap="none"/>
          </a:p>
        </p:txBody>
      </p:sp>
      <p:cxnSp>
        <p:nvCxnSpPr>
          <p:cNvPr id="3" name="Google Shape;684;p28"/>
          <p:cNvCxnSpPr/>
          <p:nvPr/>
        </p:nvCxnSpPr>
        <p:spPr>
          <a:xfrm rot="21592188">
            <a:off x="5333365" y="1193800"/>
            <a:ext cx="5588000" cy="12700"/>
          </a:xfrm>
          <a:prstGeom prst="straightConnector1">
            <a:avLst/>
          </a:prstGeom>
          <a:solidFill>
            <a:srgbClr val="DEE0E3"/>
          </a:solidFill>
          <a:ln w="38100" cap="flat" cmpd="sng" algn="ctr">
            <a:solidFill>
              <a:srgbClr val="3498DB"/>
            </a:solidFill>
            <a:prstDash val="solid"/>
            <a:headEnd type="none"/>
            <a:tailEnd type="none"/>
          </a:ln>
          <a:effectLst/>
        </p:spPr>
      </p:cxnSp>
      <p:grpSp>
        <p:nvGrpSpPr>
          <p:cNvPr id="4" name="Google Shape;685;p28"/>
          <p:cNvGrpSpPr/>
          <p:nvPr/>
        </p:nvGrpSpPr>
        <p:grpSpPr>
          <a:xfrm>
            <a:off x="4318000" y="1524000"/>
            <a:ext cx="7620000" cy="6731000"/>
            <a:chOff x="4318000" y="1524000"/>
            <a:chExt cx="7620000" cy="6731000"/>
          </a:xfrm>
        </p:grpSpPr>
        <p:sp>
          <p:nvSpPr>
            <p:cNvPr id="16" name="Google Shape;686;p28"/>
            <p:cNvSpPr/>
            <p:nvPr/>
          </p:nvSpPr>
          <p:spPr>
            <a:xfrm>
              <a:off x="4318000" y="1524000"/>
              <a:ext cx="7620000" cy="6731000"/>
            </a:xfrm>
            <a:prstGeom prst="roundRect">
              <a:avLst>
                <a:gd name="adj" fmla="val 2264"/>
              </a:avLst>
            </a:prstGeom>
            <a:solidFill>
              <a:srgbClr val="EBF0F5"/>
            </a:solidFill>
            <a:ln w="25400" cap="flat" cmpd="sng" algn="ctr">
              <a:solidFill>
                <a:srgbClr val="C8D2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" name="Google Shape;687;p28"/>
            <p:cNvSpPr/>
            <p:nvPr/>
          </p:nvSpPr>
          <p:spPr>
            <a:xfrm>
              <a:off x="4699000" y="1905000"/>
              <a:ext cx="685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200" b="1" cap="none">
                  <a:solidFill>
                    <a:srgbClr val="3CA0DC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Part 2: Pronunciation Tips</a:t>
              </a:r>
              <a:endParaRPr sz="1100" cap="none"/>
            </a:p>
          </p:txBody>
        </p:sp>
        <p:sp>
          <p:nvSpPr>
            <p:cNvPr id="14" name="Google Shape;688;p28"/>
            <p:cNvSpPr/>
            <p:nvPr/>
          </p:nvSpPr>
          <p:spPr>
            <a:xfrm>
              <a:off x="4826000" y="2667000"/>
              <a:ext cx="6604000" cy="762000"/>
            </a:xfrm>
            <a:prstGeom prst="roundRect">
              <a:avLst>
                <a:gd name="adj" fmla="val 13333"/>
              </a:avLst>
            </a:prstGeom>
            <a:solidFill>
              <a:srgbClr val="FFFFFF"/>
            </a:solidFill>
            <a:ln w="12700" cap="flat" cmpd="sng" algn="ctr">
              <a:solidFill>
                <a:srgbClr val="DCE6F0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3" name="Google Shape;689;p28"/>
            <p:cNvSpPr/>
            <p:nvPr/>
          </p:nvSpPr>
          <p:spPr>
            <a:xfrm>
              <a:off x="4826000" y="2667000"/>
              <a:ext cx="6604000" cy="762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Invitation</a:t>
              </a:r>
              <a:r>
                <a:rPr lang="en-us" sz="2400" cap="none">
                  <a:solidFill>
                    <a:srgbClr val="3C3C3C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→ /</a:t>
              </a:r>
              <a:r>
                <a:rPr lang="en-us" sz="2400" cap="none">
                  <a:solidFill>
                    <a:srgbClr val="3C3C3C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in-vi-tay-shuhn/</a:t>
              </a:r>
              <a:endParaRPr sz="1100" cap="none"/>
            </a:p>
          </p:txBody>
        </p:sp>
        <p:sp>
          <p:nvSpPr>
            <p:cNvPr id="12" name="Google Shape;690;p28"/>
            <p:cNvSpPr/>
            <p:nvPr/>
          </p:nvSpPr>
          <p:spPr>
            <a:xfrm>
              <a:off x="4826000" y="3683000"/>
              <a:ext cx="6604000" cy="762000"/>
            </a:xfrm>
            <a:prstGeom prst="roundRect">
              <a:avLst>
                <a:gd name="adj" fmla="val 13333"/>
              </a:avLst>
            </a:prstGeom>
            <a:solidFill>
              <a:srgbClr val="FFFFFF"/>
            </a:solidFill>
            <a:ln w="12700" cap="flat" cmpd="sng" algn="ctr">
              <a:solidFill>
                <a:srgbClr val="DCE6F0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1" name="Google Shape;691;p28"/>
            <p:cNvSpPr/>
            <p:nvPr/>
          </p:nvSpPr>
          <p:spPr>
            <a:xfrm>
              <a:off x="4826000" y="3683000"/>
              <a:ext cx="6604000" cy="762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Fountain</a:t>
              </a:r>
              <a:r>
                <a:rPr lang="en-us" sz="2400" cap="none">
                  <a:solidFill>
                    <a:srgbClr val="3C3C3C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→ /</a:t>
              </a:r>
              <a:r>
                <a:rPr lang="en-us" sz="2400" cap="none">
                  <a:solidFill>
                    <a:srgbClr val="3C3C3C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foun-tn/</a:t>
              </a:r>
              <a:endParaRPr sz="1100" cap="none"/>
            </a:p>
          </p:txBody>
        </p:sp>
        <p:sp>
          <p:nvSpPr>
            <p:cNvPr id="10" name="Google Shape;692;p28"/>
            <p:cNvSpPr/>
            <p:nvPr/>
          </p:nvSpPr>
          <p:spPr>
            <a:xfrm>
              <a:off x="4826000" y="4699000"/>
              <a:ext cx="6604000" cy="762000"/>
            </a:xfrm>
            <a:prstGeom prst="roundRect">
              <a:avLst>
                <a:gd name="adj" fmla="val 13333"/>
              </a:avLst>
            </a:prstGeom>
            <a:solidFill>
              <a:srgbClr val="FFFFFF"/>
            </a:solidFill>
            <a:ln w="12700" cap="flat" cmpd="sng" algn="ctr">
              <a:solidFill>
                <a:srgbClr val="DCE6F0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" name="Google Shape;693;p28"/>
            <p:cNvSpPr/>
            <p:nvPr/>
          </p:nvSpPr>
          <p:spPr>
            <a:xfrm>
              <a:off x="4826000" y="4699000"/>
              <a:ext cx="6604000" cy="762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Frantically</a:t>
              </a:r>
              <a:r>
                <a:rPr lang="en-us" sz="2400" cap="none">
                  <a:solidFill>
                    <a:srgbClr val="3C3C3C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→ /</a:t>
              </a:r>
              <a:r>
                <a:rPr lang="en-us" sz="2400" cap="none">
                  <a:solidFill>
                    <a:srgbClr val="3C3C3C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fran-ti-klee/</a:t>
              </a:r>
              <a:endParaRPr sz="1100" cap="none"/>
            </a:p>
          </p:txBody>
        </p:sp>
        <p:sp>
          <p:nvSpPr>
            <p:cNvPr id="8" name="Google Shape;694;p28"/>
            <p:cNvSpPr/>
            <p:nvPr/>
          </p:nvSpPr>
          <p:spPr>
            <a:xfrm>
              <a:off x="4826000" y="5715000"/>
              <a:ext cx="6604000" cy="762000"/>
            </a:xfrm>
            <a:prstGeom prst="roundRect">
              <a:avLst>
                <a:gd name="adj" fmla="val 13333"/>
              </a:avLst>
            </a:prstGeom>
            <a:solidFill>
              <a:srgbClr val="FFFFFF"/>
            </a:solidFill>
            <a:ln w="12700" cap="flat" cmpd="sng" algn="ctr">
              <a:solidFill>
                <a:srgbClr val="DCE6F0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" name="Google Shape;695;p28"/>
            <p:cNvSpPr/>
            <p:nvPr/>
          </p:nvSpPr>
          <p:spPr>
            <a:xfrm>
              <a:off x="4826000" y="5715000"/>
              <a:ext cx="6604000" cy="762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Rely</a:t>
              </a:r>
              <a:r>
                <a:rPr lang="en-us" sz="2400" cap="none">
                  <a:solidFill>
                    <a:srgbClr val="3C3C3C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→ /</a:t>
              </a:r>
              <a:r>
                <a:rPr lang="en-us" sz="2400" cap="none">
                  <a:solidFill>
                    <a:srgbClr val="3C3C3C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ri-lye/</a:t>
              </a:r>
              <a:endParaRPr sz="1100" cap="none"/>
            </a:p>
          </p:txBody>
        </p:sp>
        <p:sp>
          <p:nvSpPr>
            <p:cNvPr id="6" name="Google Shape;696;p28"/>
            <p:cNvSpPr/>
            <p:nvPr/>
          </p:nvSpPr>
          <p:spPr>
            <a:xfrm>
              <a:off x="4826000" y="6731000"/>
              <a:ext cx="6604000" cy="762000"/>
            </a:xfrm>
            <a:prstGeom prst="roundRect">
              <a:avLst>
                <a:gd name="adj" fmla="val 13333"/>
              </a:avLst>
            </a:prstGeom>
            <a:solidFill>
              <a:srgbClr val="FFFFFF"/>
            </a:solidFill>
            <a:ln w="12700" cap="flat" cmpd="sng" algn="ctr">
              <a:solidFill>
                <a:srgbClr val="DCE6F0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" name="Google Shape;697;p28"/>
            <p:cNvSpPr/>
            <p:nvPr/>
          </p:nvSpPr>
          <p:spPr>
            <a:xfrm>
              <a:off x="4826000" y="6731000"/>
              <a:ext cx="6604000" cy="762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 cap="none">
                  <a:solidFill>
                    <a:srgbClr val="DC3232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Legendary</a:t>
              </a:r>
              <a:r>
                <a:rPr lang="en-us" sz="2400" cap="none">
                  <a:solidFill>
                    <a:srgbClr val="3C3C3C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 → /</a:t>
              </a:r>
              <a:r>
                <a:rPr lang="en-us" sz="2400" cap="none">
                  <a:solidFill>
                    <a:srgbClr val="3C3C3C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lej-uhn-der-ee/</a:t>
              </a:r>
              <a:endParaRPr sz="1100" cap="none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06;p29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cap="none">
                <a:solidFill>
                  <a:srgbClr val="15375A"/>
                </a:solidFill>
              </a:rPr>
              <a:t>Story Summary: Speech &amp; Cloze</a:t>
            </a:r>
            <a:endParaRPr sz="1100" cap="none"/>
          </a:p>
        </p:txBody>
      </p:sp>
      <p:cxnSp>
        <p:nvCxnSpPr>
          <p:cNvPr id="3" name="Google Shape;707;p29"/>
          <p:cNvCxnSpPr/>
          <p:nvPr/>
        </p:nvCxnSpPr>
        <p:spPr>
          <a:xfrm rot="21592188">
            <a:off x="5333365" y="1193800"/>
            <a:ext cx="5588000" cy="12700"/>
          </a:xfrm>
          <a:prstGeom prst="straightConnector1">
            <a:avLst/>
          </a:prstGeom>
          <a:solidFill>
            <a:srgbClr val="DEE0E3"/>
          </a:solidFill>
          <a:ln w="38100" cap="flat" cmpd="sng" algn="ctr">
            <a:solidFill>
              <a:srgbClr val="3498DB"/>
            </a:solidFill>
            <a:prstDash val="solid"/>
            <a:headEnd type="none"/>
            <a:tailEnd type="none"/>
          </a:ln>
          <a:effectLst/>
        </p:spPr>
      </p:cxnSp>
      <p:grpSp>
        <p:nvGrpSpPr>
          <p:cNvPr id="4" name="Google Shape;708;p29"/>
          <p:cNvGrpSpPr/>
          <p:nvPr/>
        </p:nvGrpSpPr>
        <p:grpSpPr>
          <a:xfrm>
            <a:off x="1016000" y="1524000"/>
            <a:ext cx="14224000" cy="7112000"/>
            <a:chOff x="1016000" y="1524000"/>
            <a:chExt cx="14224000" cy="7112000"/>
          </a:xfrm>
        </p:grpSpPr>
        <p:sp>
          <p:nvSpPr>
            <p:cNvPr id="9" name="Google Shape;709;p29"/>
            <p:cNvSpPr/>
            <p:nvPr/>
          </p:nvSpPr>
          <p:spPr>
            <a:xfrm>
              <a:off x="1016000" y="1524000"/>
              <a:ext cx="14224000" cy="7112000"/>
            </a:xfrm>
            <a:prstGeom prst="roundRect">
              <a:avLst>
                <a:gd name="adj" fmla="val 2142"/>
              </a:avLst>
            </a:prstGeom>
            <a:solidFill>
              <a:srgbClr val="F2F6F8"/>
            </a:solidFill>
            <a:ln w="25400" cap="flat" cmpd="sng" algn="ctr">
              <a:solidFill>
                <a:srgbClr val="C8D2DC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" name="Google Shape;710;p29"/>
            <p:cNvSpPr/>
            <p:nvPr/>
          </p:nvSpPr>
          <p:spPr>
            <a:xfrm>
              <a:off x="1524000" y="1905000"/>
              <a:ext cx="13208000" cy="508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l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200" b="1" cap="none">
                  <a:solidFill>
                    <a:srgbClr val="3CA0DC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Part 3: Speech Cloze Practice</a:t>
              </a:r>
              <a:endParaRPr sz="1100" cap="none"/>
            </a:p>
          </p:txBody>
        </p:sp>
        <p:sp>
          <p:nvSpPr>
            <p:cNvPr id="7" name="Google Shape;711;p29"/>
            <p:cNvSpPr/>
            <p:nvPr/>
          </p:nvSpPr>
          <p:spPr>
            <a:xfrm>
              <a:off x="1524000" y="2794000"/>
              <a:ext cx="13208000" cy="3810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t"/>
            <a:lstStyle/>
            <a:p>
              <a:pPr marL="0" marR="0" indent="0" algn="l">
                <a:lnSpc>
                  <a:spcPct val="18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Jack and Annie receive an to a beautiful summer palace in Vienna.</a:t>
              </a:r>
              <a:endParaRPr sz="1100" cap="none"/>
            </a:p>
            <a:p>
              <a:pPr marL="0" marR="0" indent="0" algn="l">
                <a:lnSpc>
                  <a:spcPct val="18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Near a grand , they meet a boy named 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Wolfie who lets wild animals out.</a:t>
              </a:r>
            </a:p>
            <a:p>
              <a:pPr marL="0" marR="0" indent="0" algn="l">
                <a:lnSpc>
                  <a:spcPct val="18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Jack plays a magic flute to calm the animals down.</a:t>
              </a:r>
            </a:p>
            <a:p>
              <a:pPr marL="0" marR="0" indent="0" algn="l">
                <a:lnSpc>
                  <a:spcPct val="18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They must on their wits and talents to keep the boy safe.</a:t>
              </a:r>
            </a:p>
            <a:p>
              <a:pPr marL="0" marR="0" indent="0" algn="l">
                <a:lnSpc>
                  <a:spcPct val="18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Finally, they discover that little </a:t>
              </a:r>
              <a:r>
                <a:rPr lang="en-us" sz="2400" cap="none">
                  <a:solidFill>
                    <a:srgbClr val="282828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Wolfie is the musician, Mozart.</a:t>
              </a:r>
            </a:p>
          </p:txBody>
        </p:sp>
        <p:sp>
          <p:nvSpPr>
            <p:cNvPr id="6" name="Google Shape;712;p29"/>
            <p:cNvSpPr/>
            <p:nvPr/>
          </p:nvSpPr>
          <p:spPr>
            <a:xfrm>
              <a:off x="1524000" y="7493000"/>
              <a:ext cx="13208000" cy="762000"/>
            </a:xfrm>
            <a:prstGeom prst="roundRect">
              <a:avLst>
                <a:gd name="adj" fmla="val 13333"/>
              </a:avLst>
            </a:prstGeom>
            <a:solidFill>
              <a:srgbClr val="E1EEFA"/>
            </a:solidFill>
            <a:ln>
              <a:noFill/>
            </a:ln>
            <a:effectLst/>
          </p:spPr>
          <p:txBody>
            <a:bodyPr vert="horz" wrap="square" lIns="63500" tIns="63500" rIns="63500" bIns="63500" numCol="1" spcCol="215900" anchor="ctr"/>
            <a:lstStyle/>
            <a:p>
              <a:pPr marL="0" marR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" name="Google Shape;713;p29"/>
            <p:cNvSpPr/>
            <p:nvPr/>
          </p:nvSpPr>
          <p:spPr>
            <a:xfrm>
              <a:off x="1524000" y="7493000"/>
              <a:ext cx="13208000" cy="7620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0" tIns="0" rIns="0" bIns="0" numCol="1" spcCol="215900" anchor="ctr"/>
            <a:lstStyle/>
            <a:p>
              <a:pPr marL="0" marR="0" indent="0" algn="ctr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 cap="none">
                  <a:solidFill>
                    <a:srgbClr val="3CA0DC"/>
                  </a:solidFill>
                  <a:latin typeface="Noto Sans SC" pitchFamily="0" charset="0"/>
                  <a:ea typeface="Noto Sans SC" pitchFamily="0" charset="0"/>
                  <a:cs typeface="Noto Sans SC" pitchFamily="0" charset="0"/>
                </a:rPr>
                <a:t>Word Bank: invitation | fountain | frantically | rely | legendary</a:t>
              </a:r>
              <a:endParaRPr sz="1100" cap="none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22;p30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10: Joy</a:t>
            </a:r>
            <a:endParaRPr sz="1100" cap="none"/>
          </a:p>
        </p:txBody>
      </p:sp>
      <p:sp>
        <p:nvSpPr>
          <p:cNvPr id="3" name="Google Shape;723;p30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Jack and Annie run out of the huge candlelit celebration, grateful that the guard lets them escape in ________.</a:t>
            </a:r>
            <a:endParaRPr sz="1100" cap="none"/>
          </a:p>
        </p:txBody>
      </p:sp>
      <p:sp>
        <p:nvSpPr>
          <p:cNvPr id="4" name="Google Shape;724;p30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Josef drives them away on his milk-white horses, explaining that he can take them now and return later for his employer and his family in ________.</a:t>
            </a:r>
            <a:endParaRPr sz="1100" cap="none"/>
          </a:p>
        </p:txBody>
      </p:sp>
      <p:sp>
        <p:nvSpPr>
          <p:cNvPr id="5" name="Google Shape;725;p30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At home in Frog Creek, Jack and Annie settle in, and Jack types Mozart into the computer to continue their mission with ________.</a:t>
            </a:r>
            <a:endParaRPr sz="1100" cap="none"/>
          </a:p>
        </p:txBody>
      </p:sp>
      <p:sp>
        <p:nvSpPr>
          <p:cNvPr id="6" name="Google Shape;726;p30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They discover that Mozart’s last great opera is The Magic Flute, and Annie realizes that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kept his promise without forgetting them in ________.</a:t>
            </a:r>
            <a:endParaRPr sz="1100" cap="none"/>
          </a:p>
        </p:txBody>
      </p:sp>
      <p:sp>
        <p:nvSpPr>
          <p:cNvPr id="7" name="Google Shape;727;p30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The chapter then shifts into background details about Mozart’s early life in Austria, including his training and how ________ surprised everyone at court.</a:t>
            </a:r>
            <a:endParaRPr sz="1100" cap="none"/>
          </a:p>
        </p:txBody>
      </p:sp>
      <p:sp>
        <p:nvSpPr>
          <p:cNvPr id="8" name="Google Shape;728;p30"/>
          <p:cNvSpPr/>
          <p:nvPr/>
        </p:nvSpPr>
        <p:spPr>
          <a:xfrm>
            <a:off x="1016000" y="7620000"/>
            <a:ext cx="7366000" cy="762000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25400" cap="flat" cmpd="sng" algn="ctr">
            <a:solidFill>
              <a:srgbClr val="D2DCE6"/>
            </a:solidFill>
            <a:prstDash val="solid"/>
            <a:headEnd type="none"/>
            <a:tailEnd type="none"/>
          </a:ln>
          <a:effectLst/>
        </p:spPr>
        <p:txBody>
          <a:bodyPr vert="horz" wrap="square" lIns="63500" tIns="63500" rIns="63500" bIns="63500" numCol="1" spcCol="215900" anchor="ctr"/>
          <a:lstStyle/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9" name="Google Shape;729;p30"/>
          <p:cNvSpPr/>
          <p:nvPr/>
        </p:nvSpPr>
        <p:spPr>
          <a:xfrm>
            <a:off x="1016000" y="7620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cap="none">
                <a:solidFill>
                  <a:srgbClr val="646464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Word Bank:</a:t>
            </a:r>
            <a:r>
              <a:rPr lang="en-us" sz="1800" cap="none">
                <a:solidFill>
                  <a:srgbClr val="283C5A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twilight | coach | flute | opera | genius</a:t>
            </a:r>
            <a:endParaRPr sz="1100" cap="none"/>
          </a:p>
        </p:txBody>
      </p:sp>
      <p:pic>
        <p:nvPicPr>
          <p:cNvPr id="10" name="Google Shape;730;p30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4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39;p31"/>
          <p:cNvSpPr/>
          <p:nvPr/>
        </p:nvSpPr>
        <p:spPr>
          <a:xfrm>
            <a:off x="762000" y="508000"/>
            <a:ext cx="1473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00" b="1" cap="none">
                <a:solidFill>
                  <a:srgbClr val="3B67B5"/>
                </a:solidFill>
                <a:latin typeface="Acme" pitchFamily="0" charset="0"/>
                <a:ea typeface="Acme" pitchFamily="0" charset="0"/>
                <a:cs typeface="Acme" pitchFamily="0" charset="0"/>
              </a:rPr>
              <a:t>Chapter 10: Joy (Answers)</a:t>
            </a:r>
            <a:endParaRPr sz="1100" cap="none"/>
          </a:p>
        </p:txBody>
      </p:sp>
      <p:sp>
        <p:nvSpPr>
          <p:cNvPr id="3" name="Google Shape;740;p31"/>
          <p:cNvSpPr/>
          <p:nvPr/>
        </p:nvSpPr>
        <p:spPr>
          <a:xfrm>
            <a:off x="1016000" y="2032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1. Jack and Annie run out of the huge candlelit celebration, grateful that the guard lets them escape in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twilight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.</a:t>
            </a:r>
            <a:endParaRPr sz="1100" cap="none"/>
          </a:p>
        </p:txBody>
      </p:sp>
      <p:sp>
        <p:nvSpPr>
          <p:cNvPr id="4" name="Google Shape;741;p31"/>
          <p:cNvSpPr/>
          <p:nvPr/>
        </p:nvSpPr>
        <p:spPr>
          <a:xfrm>
            <a:off x="1016000" y="3175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2. Josef drives them away on his milk-white horses, explaining that he can take them now and return later for his employer and his family in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coach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.</a:t>
            </a:r>
            <a:endParaRPr sz="1100" cap="none"/>
          </a:p>
        </p:txBody>
      </p:sp>
      <p:sp>
        <p:nvSpPr>
          <p:cNvPr id="5" name="Google Shape;742;p31"/>
          <p:cNvSpPr/>
          <p:nvPr/>
        </p:nvSpPr>
        <p:spPr>
          <a:xfrm>
            <a:off x="1016000" y="4318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3. At home in Frog Creek, Jack and Annie settle in, and Jack types Mozart into the computer to continue their mission with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flute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.</a:t>
            </a:r>
            <a:endParaRPr sz="1100" cap="none"/>
          </a:p>
        </p:txBody>
      </p:sp>
      <p:sp>
        <p:nvSpPr>
          <p:cNvPr id="6" name="Google Shape;743;p31"/>
          <p:cNvSpPr/>
          <p:nvPr/>
        </p:nvSpPr>
        <p:spPr>
          <a:xfrm>
            <a:off x="1016000" y="5461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4. They discover that Mozart’s last great opera is The Magic Flute, and Annie realizes that 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Wolfie kept his promise without forgetting them in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opera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.</a:t>
            </a:r>
            <a:endParaRPr sz="1100" cap="none"/>
          </a:p>
        </p:txBody>
      </p:sp>
      <p:sp>
        <p:nvSpPr>
          <p:cNvPr id="7" name="Google Shape;744;p31"/>
          <p:cNvSpPr/>
          <p:nvPr/>
        </p:nvSpPr>
        <p:spPr>
          <a:xfrm>
            <a:off x="1016000" y="6604000"/>
            <a:ext cx="7366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5. The chapter then shifts into background details about Mozart’s early life in Austria, including his training and how</a:t>
            </a:r>
            <a:r>
              <a:rPr lang="en-us" sz="1800" b="1" u="sng" cap="none">
                <a:solidFill>
                  <a:srgbClr val="D0021B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genius</a:t>
            </a:r>
            <a:r>
              <a:rPr lang="en-us" sz="1800" cap="none">
                <a:solidFill>
                  <a:srgbClr val="323232"/>
                </a:solidFill>
                <a:latin typeface="Noto Sans SC" pitchFamily="0" charset="0"/>
                <a:ea typeface="Noto Sans SC" pitchFamily="0" charset="0"/>
                <a:cs typeface="Noto Sans SC" pitchFamily="0" charset="0"/>
              </a:rPr>
              <a:t> surprised everyone at court.</a:t>
            </a:r>
            <a:endParaRPr sz="1100" cap="none"/>
          </a:p>
        </p:txBody>
      </p:sp>
      <p:pic>
        <p:nvPicPr>
          <p:cNvPr id="8" name="Google Shape;745;p31"/>
          <p:cNvPicPr/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9144000" y="2032000"/>
            <a:ext cx="6096000" cy="6096000"/>
          </a:xfrm>
          <a:prstGeom prst="roundRect">
            <a:avLst>
              <a:gd name="adj" fmla="val 3333"/>
            </a:avLst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and">
  <a:themeElements>
    <a:clrScheme name="Offic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Rand">
  <a:themeElements>
    <a:clrScheme name="Offic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Rand">
  <a:themeElements>
    <a:clrScheme name="Offic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2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3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4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5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6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7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8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9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0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1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Application>Presentations NX rev.1502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Clarence</cp:lastModifiedBy>
  <cp:revision>0</cp:revision>
  <dcterms:created xsi:type="dcterms:W3CDTF">2026-09-04T07:05:59Z</dcterms:created>
  <dcterms:modified xsi:type="dcterms:W3CDTF">2026-09-04T07:18:03Z</dcterms:modified>
</cp:coreProperties>
</file>