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latin typeface="Calibri" pitchFamily="2" charset="0"/>
        <a:ea typeface="SimSun" charset="0"/>
        <a:cs typeface="Times New Roman" pitchFamily="1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00FF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smNativeData">
      <pr:smAppRevision xmlns="smNativeData" xmlns:pr="smNativeData" xmlns:p15="http://schemas.microsoft.com/office/powerpoint/2012/main" xmlns:p14="http://schemas.microsoft.com/office/powerpoint/2010/main" xmlns:mc="http://schemas.openxmlformats.org/markup-compatibility/2006" dt="1671028008" val="1059" rev64="64" revOS="2"/>
      <pr:smFileRevision xmlns="smNativeData" xmlns:pr="smNativeData" xmlns:p15="http://schemas.microsoft.com/office/powerpoint/2012/main" xmlns:p14="http://schemas.microsoft.com/office/powerpoint/2010/main" xmlns:mc="http://schemas.openxmlformats.org/markup-compatibility/2006" dt="1671028008" val="0"/>
      <pr:guideOptions xmlns="smNativeData" xmlns:pr="smNativeData" xmlns:p15="http://schemas.microsoft.com/office/powerpoint/2012/main" xmlns:p14="http://schemas.microsoft.com/office/powerpoint/2010/main" xmlns:mc="http://schemas.openxmlformats.org/markup-compatibility/2006" dt="1671028008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 showGuides="1">
      <p:cViewPr varScale="1">
        <p:scale>
          <a:sx n="108" d="100"/>
          <a:sy n="108" d="100"/>
        </p:scale>
        <p:origin x="678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" d="100"/>
        <a:sy n="10" d="100"/>
      </p:scale>
      <p:origin x="0" y="0"/>
    </p:cViewPr>
  </p:sorterViewPr>
  <p:notesViewPr>
    <p:cSldViewPr snapToObjects="1" showGuides="1">
      <p:cViewPr>
        <p:scale>
          <a:sx n="60" d="100"/>
          <a:sy n="60" d="100"/>
        </p:scale>
        <p:origin x="610" y="214"/>
      </p:cViewPr>
      <p:guideLst/>
    </p:cSldViewPr>
  </p:notesViewPr>
  <p:gridSpacing cx="71755" cy="71755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BoNAABgRQAAJhYAABAAAAAmAAAACAAAAAEAAAAAAAAAMAAAABQAAAAAAAAAAAD//wAAAQAAAP//AAABAA=="/>
              </a:ext>
            </a:extLst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QAsAAOgXAADAPwAAsCI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fld id="{C095632D-82C9-8FAE-8762-74FB162C7121}" type="datetime1">
              <a:t>2022/12/14</a:t>
            </a:fld>
            <a:endParaRPr/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fld id="{C095632D-9680-E751-CE0A-6004E9443835}" type="slidenum">
              <a:t>‹#›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fld id="{C095632D-8C8B-FB70-C516-7A25C858332F}" type="datetime1">
              <a:t>2022/12/14</a:t>
            </a:fld>
            <a:endParaRPr/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fld id="{C095632D-9DF5-4E37-BBA3-6B628FED4D3E}" type="slidenum">
              <a:t>‹#›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BwbAACtRQAAfSMAABAAAAAmAAAACAAAAIGQAAAAAAAAMAAAABQAAAAAAAAAAAD//wAAAQAAAP//AAABAA=="/>
              </a:ext>
            </a:extLst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7QUAAOERAACtRQAAHBsAABAAAAAmAAAACAAAAIGQAAAAAAAAMAAAABQAAAAAAAAAAAD//wAAAQAAAP//AAABAA=="/>
              </a:ext>
            </a:extLst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fld id="{C095632D-8D99-29DA-D7C4-7B8F628A212E}" type="datetime1">
              <a:t>2022/12/14</a:t>
            </a:fld>
            <a:endParaRPr/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fld id="{C095632D-1E8A-216F-C4CC-E83AD78232BD}" type="slidenum">
              <a:t>‹#›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DhJA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yYAANgJAABARw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EUAW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fld id="{C095632D-5588-4185-C6AC-A3D03DE230F6}" type="datetime1">
              <a:t>2022/12/14</a:t>
            </a:fld>
            <a:endParaRPr/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fld id="{C095632D-F5A7-947F-E979-032AC7371F56}" type="slidenum">
              <a:t>‹#›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HEJAADjJAAAYQ0AABAAAAAmAAAACAAAAIGQAAAAAAAAMAAAABQAAAAAAAAAAAD//wAAAQAAAP//AAABAA=="/>
              </a:ext>
            </a:extLst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GENAADjJ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HEJAABARwAAYQ0AABAAAAAmAAAACAAAAIGQAAAAAAAAMAAAABQAAAAAAAAAAAD//wAAAQAAAP//AAABAA=="/>
              </a:ext>
            </a:extLst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HSYAAGENAABARwAAsCU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fld id="{C095632D-42D2-03C1-9CEE-B49479A06AE1}" type="datetime1">
              <a:t>2022/12/14</a:t>
            </a:fld>
            <a:endParaRPr/>
          </a:p>
        </p:txBody>
      </p:sp>
      <p:sp>
        <p:nvSpPr>
          <p:cNvPr id="8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fld id="{C095632D-EE86-ED92-C800-18C72A4E3E4D}" type="slidenum">
              <a:t>‹#›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fld id="{C095632D-86E8-7E52-A693-7007EADD5025}" type="datetime1">
              <a:t>2022/12/14</a:t>
            </a:fld>
            <a:endParaRPr/>
          </a:p>
        </p:txBody>
      </p:sp>
      <p:sp>
        <p:nvSpPr>
          <p:cNvPr id="4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fld id="{C095632D-E3DB-C2A3-952F-15F61B616340}" type="slidenum">
              <a:t>‹#›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fld id="{C095632D-12D2-3F46-9CD2-E413FE9C6AB1}" type="datetime1">
              <a:t>2022/12/14</a:t>
            </a:fld>
            <a:endParaRPr/>
          </a:p>
        </p:txBody>
      </p:sp>
      <p:sp>
        <p:nvSpPr>
          <p:cNvPr id="3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fld id="{C095632D-F8D8-CB3B-9626-0E6E8368605B}" type="slidenum">
              <a:t>‹#›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K4BAABtHAAA1AgAABAAAAAmAAAACAAAAIGQAAAAAAAAMAAAABQAAAAAAAAAAAD//wAAAQAAAP//AAABAA=="/>
              </a:ext>
            </a:extLst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Ux0AAK4BAABARwAAs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QIAABtHAAAs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fld id="{C095632D-17E3-3491-ADD9-E1C429975BB4}" type="datetime1">
              <a:t>2022/12/14</a:t>
            </a:fld>
            <a:endParaRPr/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fld id="{C095632D-96BC-237D-F2CE-6028C5800435}" type="slidenum">
              <a:t>‹#›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IgdAACzOwAABCEAABAAAAAmAAAACAAAAIGQAAAAAAAAMAAAABQAAAAAAAAAAAD//wAAAQAAAP//AAABAA=="/>
              </a:ext>
            </a:extLst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MYDAACzOwAAFh0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sw4AAAQhAACzOwAA+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fld id="{C095632D-B2D4-DAAD-9A37-44F815796C11}" type="datetime1">
              <a:t>2022/12/14</a:t>
            </a:fld>
            <a:endParaRPr/>
          </a:p>
        </p:txBody>
      </p:sp>
      <p:sp>
        <p:nvSpPr>
          <p:cNvPr id="6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fld id="{C095632D-44CE-ED4E-8000-B21BF64E76E7}" type="slidenum">
              <a:t>‹#›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AIQ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fld id="{C095632D-4BF5-F7F8-BB1A-BDAD40544DE8}" type="datetime1">
              <a:t>2022/12/14</a:t>
            </a:fld>
            <a:endParaRPr/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fld id="{C095632D-378E-0FCC-C0E2-C19974AC3694}" type="slidenum">
              <a:t>‹#›</a:t>
            </a:fld>
            <a:endParaRPr/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YDYAALABAABARwAAsCUAABAAAAAmAAAACAAAAIMQAAAAAAAAMAAAABQAAAAAAAAAAAD//wAAAQAAAP//AAABAA=="/>
              </a:ext>
            </a:extLst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AfNQAAsCUAABAAAAAmAAAACAAAAAMQAAAAAAAAMAAAABQAAAAAAAAAAAD//wAAAQAAAP//AAABAA=="/>
              </a:ext>
            </a:extLst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AAAAAAAAAAAMAAAABQAAAAAAAAAAAD//wAAAQAAAP//AAABAA=="/>
              </a:ext>
            </a:extLst>
          </p:cNvSpPr>
          <p:nvPr>
            <p:ph type="dt" sz="quarter" idx="10"/>
          </p:nvPr>
        </p:nvSpPr>
        <p:spPr/>
        <p:txBody>
          <a:bodyPr/>
          <a:lstStyle/>
          <a:p>
            <a:fld id="{C095632D-1499-2A27-D7C7-E2729F8921B7}" type="datetime1">
              <a:t>2022/12/14</a:t>
            </a:fld>
            <a:endParaRPr/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fld id="{C095632D-CEA2-2E85-ECC3-38D03D8D1A6D}" type="slidenum">
              <a:t>‹#›</a:t>
            </a:fld>
            <a:endParaRPr/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LABAABARwAAuAgAABAAAAAmAAAACAAAAIMfAAD//8EBMAAAABQAAAAAAAAAAAD//wAAAQAAAP//AAABAA=="/>
              </a:ext>
            </a:extLst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NgJAABARwAAsCUAABAAAAAmAAAACAAAAIMfAAD//8EBMAAAABQAAAAAAAAAAAD//wAAAQAAAP//AAABAA=="/>
              </a:ext>
            </a:extLst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AMAABsnAAA/FQAAWSkAABAAAAAmAAAACAAAAIOfAAD//8EBMAAAABQAAAAAAAAAAAD//wAAAQAAAP//AAABAA=="/>
              </a:ext>
            </a:extLst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fld id="{C095632D-6BA8-8A63-E667-9D36DB2910C8}" type="datetime1">
              <a:t>2022/12/14</a:t>
            </a:fld>
            <a:endParaRPr/>
          </a:p>
        </p:txBody>
      </p:sp>
      <p:sp>
        <p:nvSpPr>
          <p:cNvPr id="5" name="Foot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RkAABsnAABfMQAAWSkAABAAAAAmAAAACAAAAIOfAAD//8EB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endParaRPr/>
          </a:p>
        </p:txBody>
      </p:sp>
      <p:sp>
        <p:nvSpPr>
          <p:cNvPr id="6" name="SlideNumberArea1"/>
          <p:cNvSpPr>
            <a:spLocks noGrp="1" noChangeArrowheads="1"/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A0A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wTUAABsnAABARwAAWSkAABAAAAAmAAAACAAAAIOfAAD//8EB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fld id="{C095632D-3486-CE52-C823-C207EA6D3E97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latin typeface="Calibri" pitchFamily="2" charset="0"/>
          <a:ea typeface="SimSun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latin typeface="Calibri" pitchFamily="2" charset="0"/>
          <a:ea typeface="SimSun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1"/>
          <p:cNvPic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8_KN2ZYxMAAAAlAAAAEQAAAA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Lvg4wX///8BAAAAAAAAAAAAAAAAAAAAAAAAAAAAAAAAAAAAAAAAAAAAAAACf39/AICAgAPMzMwAwMD/AH9/fwAAAAAAAAAAAAAAAAD///8AAAAAACEAAAAYAAAAFAAAANgmAAAYFQAAIkYAACkg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5971602" y="3787139"/>
            <a:ext cx="5086350" cy="17989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文字方塊 4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E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A6bn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B/f38AgICAA8zMzADAwP8Af39/AAAAAAAAAAAAAAAAAAAAAAAAAAAAIQAAABgAAAAUAAAAcB4AAFYiAACwKgAAnCQAABAgAAAmAAAACAAAAP//////////MAAAABQAAAAAAAAAAAD//wAAAQAAAP//AAABAA=="/>
              </a:ext>
            </a:extLst>
          </p:cNvSpPr>
          <p:nvPr/>
        </p:nvSpPr>
        <p:spPr>
          <a:xfrm>
            <a:off x="5026559" y="6167925"/>
            <a:ext cx="1991360" cy="369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spcCol="215900" anchor="t"/>
          <a:lstStyle/>
          <a:p>
            <a:r>
              <a:rPr lang="en-us" cap="none" dirty="0"/>
              <a:t>Can not see on app</a:t>
            </a:r>
          </a:p>
        </p:txBody>
      </p:sp>
      <p:graphicFrame>
        <p:nvGraphicFramePr>
          <p:cNvPr id="6" name="Object 3">
            <a:extLst>
              <a:ext uri="{FF2B5EF4-FFF2-40B4-BE49-F238E27FC236}">
                <a16:creationId xmlns:a16="http://schemas.microsoft.com/office/drawing/2014/main" id="{E60EA5E0-9581-4C7D-AEDA-0F35B3BE5EC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0818978"/>
              </p:ext>
            </p:extLst>
          </p:nvPr>
        </p:nvGraphicFramePr>
        <p:xfrm>
          <a:off x="212090" y="238489"/>
          <a:ext cx="5253037" cy="4414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hart" r:id="rId3" imgW="5372024" imgH="4419736" progId="MSGraph.Chart.8">
                  <p:embed followColorScheme="full"/>
                </p:oleObj>
              </mc:Choice>
              <mc:Fallback>
                <p:oleObj name="Chart" r:id="rId3" imgW="5372024" imgH="4419736" progId="MSGraph.Chart.8">
                  <p:embed followColorScheme="full"/>
                  <p:pic>
                    <p:nvPicPr>
                      <p:cNvPr id="20484" name="Object 3">
                        <a:extLst>
                          <a:ext uri="{FF2B5EF4-FFF2-40B4-BE49-F238E27FC236}">
                            <a16:creationId xmlns:a16="http://schemas.microsoft.com/office/drawing/2014/main" id="{B3A7A55B-190A-4576-A024-507351E2CF5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090" y="238489"/>
                        <a:ext cx="5253037" cy="4414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5">
            <a:extLst>
              <a:ext uri="{FF2B5EF4-FFF2-40B4-BE49-F238E27FC236}">
                <a16:creationId xmlns:a16="http://schemas.microsoft.com/office/drawing/2014/main" id="{B8038AA0-C7E9-427F-A8A4-F072FF2A832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7289586"/>
              </p:ext>
            </p:extLst>
          </p:nvPr>
        </p:nvGraphicFramePr>
        <p:xfrm>
          <a:off x="5857250" y="448945"/>
          <a:ext cx="6148387" cy="236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073400" imgH="1181100" progId="Equation.3">
                  <p:embed/>
                </p:oleObj>
              </mc:Choice>
              <mc:Fallback>
                <p:oleObj name="Equation" r:id="rId5" imgW="3073400" imgH="1181100" progId="Equation.3">
                  <p:embed/>
                  <p:pic>
                    <p:nvPicPr>
                      <p:cNvPr id="77830" name="Object 5">
                        <a:extLst>
                          <a:ext uri="{FF2B5EF4-FFF2-40B4-BE49-F238E27FC236}">
                            <a16:creationId xmlns:a16="http://schemas.microsoft.com/office/drawing/2014/main" id="{5D559A59-AB32-4F84-894F-D17609EED0D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57250" y="448945"/>
                        <a:ext cx="6148387" cy="2362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/>
          <p:cNvSpPr>
            <a:extLst>
              <a:ext uri="smNativeData">
                <pr:smNativeData xmlns="smNativeData" xmlns:pr="smNativeData" xmlns:p15="http://schemas.microsoft.com/office/powerpoint/2012/main" xmlns:p14="http://schemas.microsoft.com/office/powerpoint/2010/main" xmlns:mc="http://schemas.openxmlformats.org/markup-compatibility/2006" val="SMDATA_16_KN2ZYxMAAAAlAAAAZAAAAE0A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u+DjBf///wEAAAAAAAAAAAAAAAAAAAAAAAAAAAAAAAAAAAAAAAAAAAAAAAB/f38AgICAA8zMzADAwP8Af39/AAAAAAAAAAAAAAAAAAAAAAAAAAAAIQAAABgAAAAUAAAApSAAAOwdAACFMQAAMiAAABAgAAAmAAAACAAAAP//////////MAAAABQAAAAAAAAAAAD//wAAAQAAAP//AAABAA=="/>
              </a:ext>
            </a:extLst>
          </p:cNvSpPr>
          <p:nvPr/>
        </p:nvSpPr>
        <p:spPr>
          <a:xfrm>
            <a:off x="4947920" y="5294630"/>
            <a:ext cx="2743200" cy="3695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spcCol="215900" anchor="t"/>
          <a:lstStyle/>
          <a:p>
            <a:r>
              <a:rPr lang="en-us" cap="none" dirty="0"/>
              <a:t>Object not on correct place</a:t>
            </a:r>
            <a:endParaRPr lang="zh-tw" cap="none" dirty="0"/>
          </a:p>
        </p:txBody>
      </p:sp>
      <p:sp>
        <p:nvSpPr>
          <p:cNvPr id="10" name="Text Box 4">
            <a:extLst>
              <a:ext uri="{FF2B5EF4-FFF2-40B4-BE49-F238E27FC236}">
                <a16:creationId xmlns:a16="http://schemas.microsoft.com/office/drawing/2014/main" id="{0D00CC3F-BC71-48C5-8874-82C55F8ABD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9145" y="1351012"/>
            <a:ext cx="2820003" cy="2616101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2865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286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2865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2865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2865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286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286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286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2865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ClrTx/>
              <a:buSzTx/>
              <a:buFontTx/>
              <a:buNone/>
            </a:pPr>
            <a:r>
              <a:rPr lang="en-US" altLang="zh-TW" sz="2000" dirty="0" err="1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lw</a:t>
            </a:r>
            <a:r>
              <a:rPr lang="en-US" altLang="zh-TW" sz="2000" dirty="0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	$t1, 0($t0)</a:t>
            </a:r>
          </a:p>
          <a:p>
            <a:pPr>
              <a:buClrTx/>
              <a:buSzTx/>
              <a:buFontTx/>
              <a:buNone/>
            </a:pPr>
            <a:r>
              <a:rPr lang="en-US" altLang="zh-TW" sz="2000" dirty="0" err="1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lw</a:t>
            </a:r>
            <a:r>
              <a:rPr lang="en-US" altLang="zh-TW" sz="2000" dirty="0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	</a:t>
            </a:r>
            <a:r>
              <a:rPr lang="en-US" altLang="zh-TW" sz="2000" dirty="0">
                <a:solidFill>
                  <a:srgbClr val="FF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$t2</a:t>
            </a:r>
            <a:r>
              <a:rPr lang="en-US" altLang="zh-TW" sz="2000" dirty="0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, 4($t0)</a:t>
            </a:r>
          </a:p>
          <a:p>
            <a:pPr>
              <a:buClrTx/>
              <a:buSzTx/>
              <a:buFontTx/>
              <a:buNone/>
            </a:pPr>
            <a:r>
              <a:rPr lang="en-US" altLang="zh-TW" sz="2000" dirty="0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add	$t3, $t1, </a:t>
            </a:r>
            <a:r>
              <a:rPr lang="en-US" altLang="zh-TW" sz="2000" dirty="0">
                <a:solidFill>
                  <a:srgbClr val="FF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$t2</a:t>
            </a:r>
          </a:p>
          <a:p>
            <a:pPr>
              <a:buClrTx/>
              <a:buSzTx/>
              <a:buFontTx/>
              <a:buNone/>
            </a:pPr>
            <a:r>
              <a:rPr lang="en-US" altLang="zh-TW" sz="2000" dirty="0" err="1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sw</a:t>
            </a:r>
            <a:r>
              <a:rPr lang="en-US" altLang="zh-TW" sz="2000" dirty="0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	$t3, 12($t0)</a:t>
            </a:r>
          </a:p>
          <a:p>
            <a:pPr>
              <a:buClrTx/>
              <a:buSzTx/>
              <a:buFontTx/>
              <a:buNone/>
            </a:pPr>
            <a:r>
              <a:rPr lang="en-US" altLang="zh-TW" sz="2000" dirty="0" err="1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lw</a:t>
            </a:r>
            <a:r>
              <a:rPr lang="en-US" altLang="zh-TW" sz="2000" dirty="0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	</a:t>
            </a:r>
            <a:r>
              <a:rPr lang="en-US" altLang="zh-TW" sz="2000" dirty="0">
                <a:solidFill>
                  <a:srgbClr val="FF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$t4</a:t>
            </a:r>
            <a:r>
              <a:rPr lang="en-US" altLang="zh-TW" sz="2000" dirty="0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, 8($t0)</a:t>
            </a:r>
          </a:p>
          <a:p>
            <a:pPr>
              <a:buClrTx/>
              <a:buSzTx/>
              <a:buFontTx/>
              <a:buNone/>
            </a:pPr>
            <a:r>
              <a:rPr lang="en-US" altLang="zh-TW" sz="2000" dirty="0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add	$t5, $t1, </a:t>
            </a:r>
            <a:r>
              <a:rPr lang="en-US" altLang="zh-TW" sz="2000" dirty="0">
                <a:solidFill>
                  <a:srgbClr val="FF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$t4</a:t>
            </a:r>
          </a:p>
          <a:p>
            <a:pPr>
              <a:buClrTx/>
              <a:buSzTx/>
              <a:buFontTx/>
              <a:buNone/>
            </a:pPr>
            <a:r>
              <a:rPr lang="en-US" altLang="zh-TW" sz="2000" dirty="0" err="1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sw</a:t>
            </a:r>
            <a:r>
              <a:rPr lang="en-US" altLang="zh-TW" sz="2000" dirty="0">
                <a:solidFill>
                  <a:srgbClr val="000000"/>
                </a:solidFill>
                <a:latin typeface="Lucida Console" panose="020B0609040504020204" pitchFamily="49" charset="0"/>
                <a:ea typeface="新細明體" panose="02020500000000000000" pitchFamily="18" charset="-120"/>
              </a:rPr>
              <a:t>	$t5, 16($t0)</a:t>
            </a:r>
            <a:endParaRPr lang="en-AU" altLang="zh-TW" sz="2000" dirty="0">
              <a:solidFill>
                <a:srgbClr val="000000"/>
              </a:solidFill>
              <a:latin typeface="Lucida Console" panose="020B0609040504020204" pitchFamily="49" charset="0"/>
              <a:ea typeface="新細明體" panose="02020500000000000000" pitchFamily="18" charset="-120"/>
            </a:endParaRPr>
          </a:p>
        </p:txBody>
      </p:sp>
      <p:sp>
        <p:nvSpPr>
          <p:cNvPr id="11" name="Oval 9">
            <a:extLst>
              <a:ext uri="{FF2B5EF4-FFF2-40B4-BE49-F238E27FC236}">
                <a16:creationId xmlns:a16="http://schemas.microsoft.com/office/drawing/2014/main" id="{D971CC27-CDAA-4854-9B5E-61414EBC2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4620" y="1698675"/>
            <a:ext cx="647700" cy="4318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zh-TW" sz="1600">
              <a:solidFill>
                <a:srgbClr val="000000"/>
              </a:solidFill>
              <a:ea typeface="新細明體" panose="02020500000000000000" pitchFamily="18" charset="-120"/>
            </a:endParaRPr>
          </a:p>
        </p:txBody>
      </p:sp>
      <p:sp>
        <p:nvSpPr>
          <p:cNvPr id="12" name="Oval 10">
            <a:extLst>
              <a:ext uri="{FF2B5EF4-FFF2-40B4-BE49-F238E27FC236}">
                <a16:creationId xmlns:a16="http://schemas.microsoft.com/office/drawing/2014/main" id="{A11718DD-627A-410B-BAA1-4C682BAACC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7508" y="2059037"/>
            <a:ext cx="647700" cy="4318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zh-TW" sz="1600">
              <a:solidFill>
                <a:srgbClr val="000000"/>
              </a:solidFill>
              <a:ea typeface="新細明體" panose="02020500000000000000" pitchFamily="18" charset="-120"/>
            </a:endParaRPr>
          </a:p>
        </p:txBody>
      </p:sp>
      <p:sp>
        <p:nvSpPr>
          <p:cNvPr id="13" name="Oval 11">
            <a:extLst>
              <a:ext uri="{FF2B5EF4-FFF2-40B4-BE49-F238E27FC236}">
                <a16:creationId xmlns:a16="http://schemas.microsoft.com/office/drawing/2014/main" id="{DC789984-C583-4F1E-A4DC-FC12FDF389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4620" y="2778175"/>
            <a:ext cx="647700" cy="4318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zh-TW" sz="1600">
              <a:solidFill>
                <a:srgbClr val="000000"/>
              </a:solidFill>
              <a:ea typeface="新細明體" panose="02020500000000000000" pitchFamily="18" charset="-120"/>
            </a:endParaRPr>
          </a:p>
        </p:txBody>
      </p:sp>
      <p:sp>
        <p:nvSpPr>
          <p:cNvPr id="14" name="Oval 12">
            <a:extLst>
              <a:ext uri="{FF2B5EF4-FFF2-40B4-BE49-F238E27FC236}">
                <a16:creationId xmlns:a16="http://schemas.microsoft.com/office/drawing/2014/main" id="{0C3817A7-DDC6-4DCA-9EDE-F5B30A6A30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7508" y="3138537"/>
            <a:ext cx="647700" cy="4318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en-US" altLang="zh-TW" sz="1600">
              <a:solidFill>
                <a:srgbClr val="000000"/>
              </a:solidFill>
              <a:ea typeface="新細明體" panose="02020500000000000000" pitchFamily="18" charset="-120"/>
            </a:endParaRPr>
          </a:p>
        </p:txBody>
      </p:sp>
      <p:sp>
        <p:nvSpPr>
          <p:cNvPr id="15" name="Line 17">
            <a:extLst>
              <a:ext uri="{FF2B5EF4-FFF2-40B4-BE49-F238E27FC236}">
                <a16:creationId xmlns:a16="http://schemas.microsoft.com/office/drawing/2014/main" id="{344A2F4E-536A-4693-BA26-B442EA82A90E}"/>
              </a:ext>
            </a:extLst>
          </p:cNvPr>
          <p:cNvSpPr>
            <a:spLocks noChangeShapeType="1"/>
          </p:cNvSpPr>
          <p:nvPr/>
        </p:nvSpPr>
        <p:spPr bwMode="auto">
          <a:xfrm>
            <a:off x="5852795" y="1944737"/>
            <a:ext cx="879475" cy="2921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16" name="Line 18">
            <a:extLst>
              <a:ext uri="{FF2B5EF4-FFF2-40B4-BE49-F238E27FC236}">
                <a16:creationId xmlns:a16="http://schemas.microsoft.com/office/drawing/2014/main" id="{230D6ACA-36CD-4C4D-95F1-97820FCBD438}"/>
              </a:ext>
            </a:extLst>
          </p:cNvPr>
          <p:cNvSpPr>
            <a:spLocks noChangeShapeType="1"/>
          </p:cNvSpPr>
          <p:nvPr/>
        </p:nvSpPr>
        <p:spPr bwMode="auto">
          <a:xfrm>
            <a:off x="5843270" y="3043287"/>
            <a:ext cx="903288" cy="2159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75</Words>
  <Application>Microsoft Office PowerPoint</Application>
  <PresentationFormat>寬螢幕</PresentationFormat>
  <Paragraphs>9</Paragraphs>
  <Slides>2</Slides>
  <Notes>0</Notes>
  <HiddenSlides>0</HiddenSlides>
  <MMClips>0</MMClips>
  <ScaleCrop>false</ScaleCrop>
  <HeadingPairs>
    <vt:vector size="8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2</vt:i4>
      </vt:variant>
      <vt:variant>
        <vt:lpstr>投影片標題</vt:lpstr>
      </vt:variant>
      <vt:variant>
        <vt:i4>2</vt:i4>
      </vt:variant>
    </vt:vector>
  </HeadingPairs>
  <TitlesOfParts>
    <vt:vector size="8" baseType="lpstr">
      <vt:lpstr>Arial</vt:lpstr>
      <vt:lpstr>Calibri</vt:lpstr>
      <vt:lpstr>Lucida Console</vt:lpstr>
      <vt:lpstr>Presentation</vt:lpstr>
      <vt:lpstr>Chart</vt:lpstr>
      <vt:lpstr>Microsoft Equation 3.0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subject/>
  <dc:creator/>
  <cp:keywords/>
  <dc:description/>
  <cp:lastModifiedBy>Winston</cp:lastModifiedBy>
  <cp:revision>1</cp:revision>
  <dcterms:created xsi:type="dcterms:W3CDTF">2022-12-14T14:02:41Z</dcterms:created>
  <dcterms:modified xsi:type="dcterms:W3CDTF">2022-12-14T14:37:15Z</dcterms:modified>
</cp:coreProperties>
</file>