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86" r:id="rId5"/>
  </p:sldMasterIdLst>
  <p:notesMasterIdLst>
    <p:notesMasterId r:id="rId6"/>
  </p:notesMasterIdLst>
  <p:sldIdLst>
    <p:sldId id="3709" r:id="rId7"/>
  </p:sldIdLst>
  <p:sldSz cx="12192000" cy="6858000"/>
  <p:notesSz cx="6858000" cy="91440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/>
  <p:extLst>
    <p:ext uri="smNativeData">
      <pr:smAppRevision xmlns:pr="smNativeData" xmlns="smNativeData" dt="1677289008" val="1060" rev64="64" revOS="3"/>
      <pr:smFileRevision xmlns:pr="smNativeData" xmlns="smNativeData" dt="1677289008" val="0"/>
      <pr:guideOptions xmlns:pr="smNativeData" xmlns="smNativeData" dt="1677289008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6" d="100"/>
          <a:sy n="56" d="100"/>
        </p:scale>
        <p:origin x="377" y="1788"/>
      </p:cViewPr>
      <p:guideLst x="0" y="0">
        <p:guide orient="horz" pos="2166"/>
        <p:guide pos="3833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2" d="100"/>
        <a:sy n="12" d="100"/>
      </p:scale>
      <p:origin x="0" y="0"/>
    </p:cViewPr>
  </p:sorterViewPr>
  <p:notesViewPr>
    <p:cSldViewPr snapToGrid="0">
      <p:cViewPr>
        <p:scale>
          <a:sx n="56" d="100"/>
          <a:sy n="56" d="100"/>
        </p:scale>
        <p:origin x="377" y="1788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MGb5Y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yAQAAGQdAAAHKwAAOzkAABAAAAAmAAAACAAAAD0PAAAAAAAAMAAAABQAAAAAAAAAAAD//wAAAQAAAP//AAABAA=="/>
              </a:ext>
            </a:extLst>
          </p:cNvSpPr>
          <p:nvPr>
            <p:ph type="body"/>
          </p:nvPr>
        </p:nvSpPr>
        <p:spPr>
          <a:xfrm>
            <a:off x="777240" y="4777740"/>
            <a:ext cx="6217285" cy="4525645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au" sz="2000" cap="non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Click to edit the notes' format</a:t>
            </a:r>
            <a:endParaRPr lang="en-au" sz="2000" cap="none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DAFAAAFwMAABAAAAAmAAAACAAAAD0PAAAAAAAAMAAAABQAAAAAAAAAAAD//wAAAQAAAP//AAABAA=="/>
              </a:ext>
            </a:extLst>
          </p:cNvSpPr>
          <p:nvPr>
            <p:ph type="hdr"/>
          </p:nvPr>
        </p:nvSpPr>
        <p:spPr>
          <a:xfrm>
            <a:off x="0" y="0"/>
            <a:ext cx="3373120" cy="502285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au" sz="1400" cap="non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" charset="0"/>
                <a:ea typeface="DejaVu Sans" pitchFamily="1" charset="0"/>
                <a:cs typeface="DejaVu Sans" pitchFamily="1" charset="0"/>
              </a:rPr>
              <a:t>&lt;header&gt;</a:t>
            </a:r>
            <a:endParaRPr lang="en-au" sz="1400" cap="non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EBsAAAAAAADPLwAAFwMAABAAAAAmAAAACAAAAD0PAAAAAAAAMAAAABQAAAAAAAAAAAD//wAAAQAAAP//AAABAA=="/>
              </a:ext>
            </a:extLst>
          </p:cNvSpPr>
          <p:nvPr>
            <p:ph type="dt"/>
          </p:nvPr>
        </p:nvSpPr>
        <p:spPr>
          <a:xfrm>
            <a:off x="4399280" y="0"/>
            <a:ext cx="3372485" cy="502285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algn="r">
              <a:defRPr lang="en-us"/>
            </a:pPr>
            <a:r>
              <a:rPr lang="en-au" sz="1400" cap="non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" charset="0"/>
                <a:ea typeface="DejaVu Sans" pitchFamily="1" charset="0"/>
                <a:cs typeface="DejaVu Sans" pitchFamily="1" charset="0"/>
              </a:rPr>
              <a:t>&lt;date/time&gt;</a:t>
            </a:r>
            <a:endParaRPr lang="en-au" sz="1400" cap="non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Mg6AADAFAAA3z0AABAAAAAmAAAACAAAAL0PAAAAAAAAMAAAABQAAAAAAAAAAAD//wAAAQAAAP//AAABAA=="/>
              </a:ext>
            </a:extLst>
          </p:cNvSpPr>
          <p:nvPr>
            <p:ph type="ftr"/>
          </p:nvPr>
        </p:nvSpPr>
        <p:spPr>
          <a:xfrm>
            <a:off x="0" y="9555480"/>
            <a:ext cx="3373120" cy="502285"/>
          </a:xfrm>
          <a:prstGeom prst="rect">
            <a:avLst/>
          </a:prstGeo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au" sz="1400" cap="non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" charset="0"/>
                <a:ea typeface="DejaVu Sans" pitchFamily="1" charset="0"/>
                <a:cs typeface="DejaVu Sans" pitchFamily="1" charset="0"/>
              </a:rPr>
              <a:t>&lt;footer&gt;</a:t>
            </a:r>
            <a:endParaRPr lang="en-au" sz="1400" cap="non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EBsAAMg6AADPLwAA3z0AABAAAAAmAAAACAAAAL0PAAAAAAAAMAAAABQAAAAAAAAAAAD//wAAAQAAAP//AAABAA=="/>
              </a:ext>
            </a:extLst>
          </p:cNvSpPr>
          <p:nvPr>
            <p:ph type="sldNum"/>
          </p:nvPr>
        </p:nvSpPr>
        <p:spPr>
          <a:xfrm>
            <a:off x="4399280" y="9555480"/>
            <a:ext cx="3372485" cy="502285"/>
          </a:xfrm>
          <a:prstGeom prst="rect">
            <a:avLst/>
          </a:prstGeo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 algn="r">
              <a:defRPr lang="en-us"/>
            </a:pPr>
            <a:fld id="{40E26C3A-74AD-B79A-E35A-82CF221415D7}" type="slidenum">
              <a:rPr lang="en-au" sz="1400" cap="non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itchFamily="1" charset="0"/>
                <a:ea typeface="DejaVu Sans" pitchFamily="1" charset="0"/>
                <a:cs typeface="DejaVu Sans" pitchFamily="1" charset="0"/>
              </a:rPr>
              <a:t>‹#›</a:t>
            </a:fld>
            <a:endParaRPr lang="en-au" sz="1400" cap="non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Arial" pitchFamily="2" charset="0"/>
        <a:ea typeface="DejaVu Sans" pitchFamily="1" charset="0"/>
        <a:cs typeface="DejaVu Sans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/>
          <p:cNvSpPr>
            <a:spLocks noGrp="1" noChangeArrowheads="1"/>
            <a:extLst>
              <a:ext uri="smNativeData">
                <pr:smNativeData xmlns:pr="smNativeData" xmlns="smNativeData" val="SMDATA_16_MGb5YxMAAAAlAAAAZAAAAA0AAAAAAAAAAAAAAAAAAAAAA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BsAAMg6AADPLwAA3z0AABAAAAAmAAAACAAAAL0gAAAAAAAA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4399280" y="9555480"/>
            <a:ext cx="3372485" cy="502285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/>
            </a:pPr>
            <a:fld id="{1C604B98-D6F1-35BD-BFD8-20E805964975}" type="slidenum">
              <a:rPr cap="none" noProof="1">
                <a:solidFill>
                  <a:srgbClr val="000000"/>
                </a:solidFill>
                <a:latin typeface="Arial" pitchFamily="2" charset="0"/>
                <a:ea typeface="Calibri" pitchFamily="2" charset="0"/>
                <a:cs typeface="Calibri" pitchFamily="2" charset="0"/>
              </a:rPr>
              <a:t>51</a:t>
            </a:fld>
            <a:endParaRPr cap="none" noProof="1">
              <a:solidFill>
                <a:srgbClr val="000000"/>
              </a:solidFill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  <p:sp>
        <p:nvSpPr>
          <p:cNvPr id="3" name="Slide Image Placeholder 1"/>
          <p:cNvSpPr>
            <a:spLocks noGrp="1" noChangeArrowheads="1"/>
            <a:extLst>
              <a:ext uri="smNativeData">
                <pr:smNativeData xmlns:pr="smNativeData" xmlns="smNativeData" val="SMDATA_16_MGb5YxMAAAAlAAAAZAAAAC0AAAAAkAAAAEgAAACQAAAASAAAAAAAAAAAAAAAAAAAAAEAAABQAAAAAAAAAAAA4D8AAAAAAADgPwAAAAAAAOA/AAAAAAAA4D8AAAAAAADgPwAAAAAAAOA/AAAAAAAA4D8AAAAAAADgPwAAAAAAAOA/AAAAAAAA4D8CAAAAjAAAAAEAAAAAAAAAcp/PAP///wgAAAAAAAAAAAAAAAAAAAAAAAAAAAAAAAAAAAAAeAAAAAEAAABAAAAAAAAAAAAAAABaAAAAAAAAAAAAAAAAAAAAAAAAAAAAAAAAAAAAAAAAAAAAAAAAAAAAAAAAAAAAAAAAAAAAAAAAAAAAAAAAAAAAAAAAAAAAAAAAAAAAFAAAADwAAAABAAAAAAAAADRlpAA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cp/PAAAAAAEAAAAAAAAAAAAAAAAAAAAAAAAAAAAAAAAAAAAAAAAAADRlpAB/f38AAAAAA8zMzADAwP8Af39/AAAAAAAAAAAAAAAAAAAAAAAAAAAAIQAAABgAAAAUAAAAVwEAAAAFAAAoLQAAqR0AABAAAAAmAAAACAAAAAEPAAD/HwAAMAAAABQAAAAAAAAAAAD//wAAAQAAAP//AAABAA=="/>
              </a:ext>
            </a:extLst>
          </p:cNvSpPr>
          <p:nvPr>
            <p:ph type="sldImg"/>
          </p:nvPr>
        </p:nvSpPr>
        <p:spPr>
          <a:xfrm>
            <a:off x="217805" y="812800"/>
            <a:ext cx="7122795" cy="4008755"/>
          </a:xfrm>
          <a:prstGeom prst="rect">
            <a:avLst/>
          </a:prstGeom>
          <a:solidFill>
            <a:srgbClr val="729FCF"/>
          </a:solidFill>
          <a:ln w="25400" cap="flat" cmpd="sng" algn="ctr">
            <a:solidFill>
              <a:srgbClr val="3465A4"/>
            </a:solidFill>
            <a:prstDash val="solid"/>
            <a:headEnd type="none"/>
            <a:tailEnd type="none"/>
          </a:ln>
        </p:spPr>
      </p:sp>
      <p:sp>
        <p:nvSpPr>
          <p:cNvPr id="4" name="Notes Placeholder 2"/>
          <p:cNvSpPr>
            <a:spLocks noGrp="1" noChangeArrowheads="1"/>
            <a:extLst>
              <a:ext uri="smNativeData">
                <pr:smNativeData xmlns:pr="smNativeData" xmlns="smNativeData" val="SMDATA_16_MGb5YxMAAAAlAAAAZAAAAE0AAAAAAAAAAAAAAAAAAAAAA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QAAGQdAAAHKwAAOzkAABAAAAAmAAAACAAAAAEgAAAAAAAAMAAAABQAAAAAAAAAAAD//wAAAQAAAP//AAABAA=="/>
              </a:ext>
            </a:extLst>
          </p:cNvSpPr>
          <p:nvPr>
            <p:ph type="body" idx="1"/>
          </p:nvPr>
        </p:nvSpPr>
        <p:spPr>
          <a:xfrm>
            <a:off x="777240" y="4777740"/>
            <a:ext cx="6217285" cy="45256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endParaRPr lang="en-au" cap="none"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OgGAACgQQAAmBUAABAAAAAmAAAACAAAAIGAAAAAAAAAMAAAABQAAAAAAAAAAAD//wAAAQAAAP//AAABAA=="/>
              </a:ext>
            </a:extLst>
          </p:cNvSpPr>
          <p:nvPr>
            <p:ph type="ctrTitle"/>
          </p:nvPr>
        </p:nvSpPr>
        <p:spPr>
          <a:xfrm>
            <a:off x="1524000" y="1122680"/>
            <a:ext cx="9144000" cy="23876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en-us" sz="60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CkWAACgQQAAWCA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524000" y="3602355"/>
            <a:ext cx="9144000" cy="1655445"/>
          </a:xfrm>
        </p:spPr>
        <p:txBody>
          <a:bodyPr/>
          <a:lstStyle>
            <a:lvl1pPr marL="0" indent="0" algn="ctr">
              <a:buNone/>
              <a:defRPr lang="en-us" sz="2400" cap="none"/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t>Click to edit Master subtitle style</a:t>
            </a:r>
            <a:endParaRPr lang="en-a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6A8828A8-E687-DDDE-C930-108B667E3F45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149E1354-1AF9-CBE5-B726-ECB05D6841B9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G0AAABQSQAAdQc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J8IAABQSQAAry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2AF82ACD-83C7-ADDC-8940-7589640E7F20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04EC9638-76E9-B960-A754-8035D81A51D5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IUKAADORQAAER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31850" y="1710055"/>
            <a:ext cx="10515600" cy="2852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60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DwcAADORQAAdi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831850" y="4589780"/>
            <a:ext cx="10515600" cy="1499870"/>
          </a:xfrm>
        </p:spPr>
        <p:txBody>
          <a:bodyPr/>
          <a:lstStyle>
            <a:lvl1pPr marL="0" indent="0">
              <a:buNone/>
              <a:defRPr lang="en-us" sz="2400" cap="none">
                <a:solidFill>
                  <a:srgbClr val="8C8C8C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6295BCBA-F48F-C04A-C12D-021FF2633757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284CF579-37C5-1903-8BF4-C156BBBA7D94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G0AAABQSQAAdQc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QEAAKAIAADMJA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249555" y="1402080"/>
            <a:ext cx="5732145" cy="4724400"/>
          </a:xfrm>
        </p:spPr>
        <p:txBody>
          <a:bodyPr/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CYAAKAIAABSS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6184900" y="1402080"/>
            <a:ext cx="5734050" cy="4724400"/>
          </a:xfrm>
        </p:spPr>
        <p:txBody>
          <a:bodyPr/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787B31EC-A295-2EC7-DBC3-54927F8D2D01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00A294A3-EDED-F762-A31A-1B37DA54554E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D8CAADbRQAAZwo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365125"/>
            <a:ext cx="10515600" cy="1325880"/>
          </a:xfrm>
        </p:spPr>
        <p:txBody>
          <a:bodyPr/>
          <a:lstStyle/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FgKAADnJAAAaQ8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840105" y="1681480"/>
            <a:ext cx="5158740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2400" b="1" cap="none"/>
            </a:lvl1pPr>
            <a:lvl2pPr marL="457200" indent="0">
              <a:buNone/>
              <a:defRPr lang="en-us" sz="20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GkPAADnJAAAFCY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505075"/>
            <a:ext cx="5158740" cy="3684905"/>
          </a:xfrm>
        </p:spPr>
        <p:txBody>
          <a:bodyPr/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FgKAADbRQAAaQ8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72200" y="1681480"/>
            <a:ext cx="5183505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2400" b="1" cap="none"/>
            </a:lvl1pPr>
            <a:lvl2pPr marL="457200" indent="0">
              <a:buNone/>
              <a:defRPr lang="en-us" sz="20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GkPAADbRQAAFCY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6172200" y="2505075"/>
            <a:ext cx="5183505" cy="3684905"/>
          </a:xfrm>
        </p:spPr>
        <p:txBody>
          <a:bodyPr/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69F9C21D-5384-AC34-CA41-A5618C0F3CF0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24FF0014-5AC9-AAF6-8747-ACA34E0971F9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G0AAABQSQAAdQc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77B49A74-3A9A-E16C-D40C-CC39D4422299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5E4336E1-AFB3-16C0-FDFB-599578B50B0C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40CAE399-D7AD-9F15-E372-2140AD3C1574}" type="datetime1">
              <a:rPr lang="en-us" cap="none"/>
              <a:t/>
            </a:fld>
            <a:endParaRPr lang="en-us" cap="non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47C09498-D6AA-9562-E478-2037DA361275}" type="slidenum">
              <a:t/>
            </a:fld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dHQ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457200"/>
            <a:ext cx="393319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3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>
              <a:defRPr lang="en-us" sz="3200" cap="none"/>
            </a:lvl1pPr>
            <a:lvl2pPr>
              <a:defRPr lang="en-us" sz="2800" cap="none"/>
            </a:lvl2pPr>
            <a:lvl3pPr>
              <a:defRPr lang="en-us" sz="2400" cap="none"/>
            </a:lvl3pPr>
            <a:lvl4pPr>
              <a:defRPr lang="en-us" sz="2000" cap="none"/>
            </a:lvl4pPr>
            <a:lvl5pPr>
              <a:defRPr lang="en-us" sz="2000" cap="none"/>
            </a:lvl5pPr>
            <a:lvl6pPr>
              <a:defRPr lang="en-us" sz="2000" cap="none"/>
            </a:lvl6pPr>
            <a:lvl7pPr>
              <a:defRPr lang="en-us" sz="2000" cap="none"/>
            </a:lvl7pPr>
            <a:lvl8pPr>
              <a:defRPr lang="en-us" sz="2000" cap="none"/>
            </a:lvl8pPr>
            <a:lvl9pPr>
              <a:defRPr lang="en-us" sz="20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dHQ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057400"/>
            <a:ext cx="3933190" cy="3811905"/>
          </a:xfrm>
        </p:spPr>
        <p:txBody>
          <a:bodyPr/>
          <a:lstStyle>
            <a:lvl1pPr marL="0" indent="0">
              <a:buNone/>
              <a:defRPr lang="en-us" sz="1600" cap="none"/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2830B5F6-B8C5-6543-8B88-4E16FBC67D1B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31506D80-CEDC-059B-92E8-38CE23A6646D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dHQ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457200"/>
            <a:ext cx="393319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3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MAAAABQAAAAAAAAAAAD//wAAAQAAAP//AAABAA=="/>
              </a:ext>
            </a:extLst>
          </p:cNvSpPr>
          <p:nvPr>
            <p:ph type="pic"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 marL="0" indent="0">
              <a:buNone/>
              <a:defRPr lang="en-us" sz="3200" cap="none"/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endParaRPr lang="en-a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dHQ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057400"/>
            <a:ext cx="3933190" cy="3811905"/>
          </a:xfrm>
        </p:spPr>
        <p:txBody>
          <a:bodyPr/>
          <a:lstStyle>
            <a:lvl1pPr marL="0" indent="0">
              <a:buNone/>
              <a:defRPr lang="en-us" sz="1600" cap="none"/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4DE06B65-2BA0-B59D-EE58-DDC825161888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10533C48-06FD-06CA-B3EB-F09F72A545A5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G0AAABQSQAAdQc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Q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J8IAABQSQAAry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48511351-1FA5-04E5-EBE9-E9B05DA71DBC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2907493D-73C4-52BF-8ABF-85EA07F17CD0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Q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TcAAG4AAABSSQAAsCUAABAAAAAmAAAACAAAAAMAAAAAAAAAMAAAABQAAAAAAAAAAAD//wAAAQAAAP//AAABAA=="/>
              </a:ext>
            </a:extLst>
          </p:cNvSpPr>
          <p:nvPr>
            <p:ph type="title"/>
          </p:nvPr>
        </p:nvSpPr>
        <p:spPr>
          <a:xfrm>
            <a:off x="9002395" y="69850"/>
            <a:ext cx="2916555" cy="6056630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title style</a:t>
            </a:r>
            <a:endParaRPr lang="en-au" cap="none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Q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QEAAG4AAAAhNg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249555" y="69850"/>
            <a:ext cx="8549640" cy="605663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  <a:endParaRPr lang="en-a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au"/>
            </a:pPr>
            <a:fld id="{7EC53F7F-3193-90C9-DD7D-C79C71332B92}" type="datetime1">
              <a:rPr lang="en-us" cap="none"/>
              <a:t>11/5/2022</a:t>
            </a:fld>
            <a:endParaRPr lang="en-us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au"/>
            </a:pPr>
            <a:fld id="{003754BD-F3ED-62A2-A38F-05F71AC15550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073E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G0AAABQSQAAdQcAABAAAAAmAAAACAAAAL8/AAD/HwAAMAAAABQAAAAAAAAAAAD//wAAAQAAAP//AAABAA=="/>
              </a:ext>
            </a:extLst>
          </p:cNvSpPr>
          <p:nvPr>
            <p:ph type="title"/>
          </p:nvPr>
        </p:nvSpPr>
        <p:spPr>
          <a:xfrm>
            <a:off x="250825" y="69215"/>
            <a:ext cx="11666855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</a:t>
            </a:r>
            <a:br/>
            <a:r>
              <a:t>Master title style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wEAAJ8IAABQSQAAryUAABAAAAAmAAAACAAAAL8/AAD/HwAAMAAAABQAAAAAAAAAAAD//wAAAQAAAP//AAABAA=="/>
              </a:ext>
            </a:extLst>
          </p:cNvSpPr>
          <p:nvPr>
            <p:ph type="body" idx="1"/>
          </p:nvPr>
        </p:nvSpPr>
        <p:spPr>
          <a:xfrm>
            <a:off x="250825" y="1401445"/>
            <a:ext cx="11666855" cy="47244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the outline text format</a:t>
            </a:r>
          </a:p>
          <a:p>
            <a:pPr lvl="1">
              <a:defRPr lang="en-us"/>
            </a:pPr>
            <a:r>
              <a:t>Second Outline Level</a:t>
            </a:r>
          </a:p>
          <a:p>
            <a:pPr lvl="2">
              <a:defRPr lang="en-us"/>
            </a:pPr>
            <a:r>
              <a:t>Third Outline Level</a:t>
            </a:r>
          </a:p>
          <a:p>
            <a:pPr lvl="3">
              <a:defRPr lang="en-us"/>
            </a:pPr>
            <a:r>
              <a:t>Fourth Outline Level</a:t>
            </a:r>
          </a:p>
          <a:p>
            <a:pPr lvl="4">
              <a:defRPr lang="en-us"/>
            </a:pPr>
            <a:r>
              <a:t>Fifth Outline Level</a:t>
            </a:r>
          </a:p>
          <a:p>
            <a:pPr lvl="5">
              <a:defRPr lang="en-us"/>
            </a:pPr>
            <a:r>
              <a:t>Sixth Outline Level</a:t>
            </a:r>
          </a:p>
          <a:p>
            <a:pPr>
              <a:defRPr lang="en-us"/>
            </a:pPr>
            <a:r>
              <a:t>Seventh Outline LevelClick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U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onAAA/FQAAWSkAABAAAAAmAAAACAAAAL2/AAD/HwAAMAAAABQAAAAAAAAAAAD//wAAAQAAAP//AAABAA=="/>
              </a:ext>
            </a:extLst>
          </p:cNvSpPr>
          <p:nvPr>
            <p:ph type="dt" sz="half" idx="2"/>
          </p:nvPr>
        </p:nvSpPr>
        <p:spPr>
          <a:xfrm>
            <a:off x="609600" y="6356350"/>
            <a:ext cx="2844165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l" defTabSz="-63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au" sz="1200" b="0" i="0" u="none" strike="noStrike" kern="1" cap="none" spc="0" baseline="0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au"/>
            </a:pPr>
            <a:fld id="{408A57D6-98AD-DFA1-E332-6EF4197C153B}" type="datetime1">
              <a:rPr lang="en-us" cap="none"/>
              <a:t/>
            </a:fld>
            <a:endParaRPr lang="en-us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kAABonAABfMQAAWSkAABAAAAAmAAAACAAAAL2/AAD/HwAA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5600" y="6356350"/>
            <a:ext cx="3860165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defTabSz="-635">
              <a:buNone/>
              <a:tabLst/>
              <a:defRPr lang="en-au" sz="2400" kern="1" cap="none">
                <a:latin typeface="Liberation Serif" pitchFamily="1" charset="0"/>
                <a:ea typeface="Calibri" pitchFamily="2" charset="0"/>
                <a:cs typeface="Calibri" pitchFamily="2" charset="0"/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au"/>
            </a:pPr>
            <a:endParaRPr lang="en-au" cap="none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DUAABonAAA/RwAAWSkAABAAAAAmAAAACAAAAL2/AAD/HwAA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7600" y="6356350"/>
            <a:ext cx="2844165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 defTabSz="-63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au" sz="1200" b="0" i="0" u="none" strike="noStrike" kern="1" cap="none" spc="0" baseline="0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au"/>
            </a:pPr>
            <a:fld id="{35186D7E-30D8-4D9B-96A0-C6CE23EE6093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hdr="0" ftr="0"/>
  <p:txStyles>
    <p:titleStyle>
      <a:lvl1pPr marL="0" marR="0" indent="0" algn="ctr" defTabSz="-63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" cap="none" spc="0" baseline="0">
          <a:solidFill>
            <a:srgbClr val="FFFF00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DejaVu Sans" pitchFamily="1" charset="0"/>
          <a:cs typeface="DejaVu Sans" pitchFamily="1" charset="0"/>
        </a:defRPr>
      </a:lvl9pPr>
    </p:titleStyle>
    <p:bodyStyle>
      <a:lvl1pPr marL="0" marR="0" indent="0" algn="l" defTabSz="-635">
        <a:lnSpc>
          <a:spcPct val="100000"/>
        </a:lnSpc>
        <a:spcBef>
          <a:spcPts val="1415"/>
        </a:spcBef>
        <a:spcAft>
          <a:spcPts val="0"/>
        </a:spcAft>
        <a:buClrTx/>
        <a:buSzTx/>
        <a:buFont typeface="StarSymbol" pitchFamily="0" charset="0"/>
        <a:buChar char="●"/>
        <a:tabLst/>
        <a:defRPr lang="en-us" sz="32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1pPr>
      <a:lvl2pPr marL="0" marR="0" indent="0" algn="l" defTabSz="-635">
        <a:lnSpc>
          <a:spcPct val="100000"/>
        </a:lnSpc>
        <a:spcBef>
          <a:spcPts val="1415"/>
        </a:spcBef>
        <a:spcAft>
          <a:spcPts val="0"/>
        </a:spcAft>
        <a:buClrTx/>
        <a:buSzTx/>
        <a:buFont typeface="StarSymbol" pitchFamily="0" charset="0"/>
        <a:buChar char="–"/>
        <a:tabLst/>
        <a:defRPr lang="en-us" sz="32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2pPr>
      <a:lvl3pPr marL="0" marR="0" indent="0" algn="l" defTabSz="-635">
        <a:lnSpc>
          <a:spcPct val="100000"/>
        </a:lnSpc>
        <a:spcBef>
          <a:spcPts val="1415"/>
        </a:spcBef>
        <a:spcAft>
          <a:spcPts val="0"/>
        </a:spcAft>
        <a:buClrTx/>
        <a:buSzTx/>
        <a:buFont typeface="StarSymbol" pitchFamily="0" charset="0"/>
        <a:buChar char="●"/>
        <a:tabLst/>
        <a:defRPr lang="en-us" sz="32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3pPr>
      <a:lvl4pPr marL="0" marR="0" indent="0" algn="l" defTabSz="-635">
        <a:lnSpc>
          <a:spcPct val="100000"/>
        </a:lnSpc>
        <a:spcBef>
          <a:spcPts val="1415"/>
        </a:spcBef>
        <a:spcAft>
          <a:spcPts val="0"/>
        </a:spcAft>
        <a:buClrTx/>
        <a:buSzTx/>
        <a:buFont typeface="StarSymbol" pitchFamily="0" charset="0"/>
        <a:buChar char="–"/>
        <a:tabLst/>
        <a:defRPr lang="en-us" sz="32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4pPr>
      <a:lvl5pPr marL="0" marR="0" indent="0" algn="l" defTabSz="-635">
        <a:lnSpc>
          <a:spcPct val="100000"/>
        </a:lnSpc>
        <a:spcBef>
          <a:spcPts val="1415"/>
        </a:spcBef>
        <a:spcAft>
          <a:spcPts val="0"/>
        </a:spcAft>
        <a:buClrTx/>
        <a:buSzTx/>
        <a:buFont typeface="StarSymbol" pitchFamily="0" charset="0"/>
        <a:buChar char="●"/>
        <a:tabLst/>
        <a:defRPr lang="en-us" sz="32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5pPr>
      <a:lvl6pPr marL="0" marR="0" indent="0" algn="l" defTabSz="-635">
        <a:lnSpc>
          <a:spcPct val="100000"/>
        </a:lnSpc>
        <a:spcBef>
          <a:spcPts val="1415"/>
        </a:spcBef>
        <a:spcAft>
          <a:spcPts val="0"/>
        </a:spcAft>
        <a:buClrTx/>
        <a:buSzTx/>
        <a:buFont typeface="StarSymbol" pitchFamily="0" charset="0"/>
        <a:buChar char="●"/>
        <a:tabLst/>
        <a:defRPr lang="en-us" sz="32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6pPr>
      <a:lvl7pPr marL="0" marR="0" indent="0" algn="l" defTabSz="-635">
        <a:lnSpc>
          <a:spcPct val="100000"/>
        </a:lnSpc>
        <a:spcBef>
          <a:spcPts val="640"/>
        </a:spcBef>
        <a:spcAft>
          <a:spcPts val="0"/>
        </a:spcAft>
        <a:buNone/>
        <a:tabLst>
          <a:tab pos="0" algn="l"/>
        </a:tabLst>
        <a:defRPr lang="en-us" sz="32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7pPr>
      <a:lvl8pPr marL="0" marR="0" indent="0" algn="l" defTabSz="-635">
        <a:lnSpc>
          <a:spcPct val="100000"/>
        </a:lnSpc>
        <a:spcBef>
          <a:spcPts val="560"/>
        </a:spcBef>
        <a:spcAft>
          <a:spcPts val="0"/>
        </a:spcAft>
        <a:buClr>
          <a:srgbClr val="FFFFFF"/>
        </a:buClr>
        <a:buSzTx/>
        <a:buFont typeface="Arial" pitchFamily="2" charset="0"/>
        <a:buChar char="–"/>
        <a:tabLst>
          <a:tab pos="0" algn="l"/>
        </a:tabLst>
        <a:defRPr lang="en-us" sz="28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8pPr>
      <a:lvl9pPr marL="0" marR="0" indent="0" algn="l" defTabSz="-635">
        <a:lnSpc>
          <a:spcPct val="100000"/>
        </a:lnSpc>
        <a:spcBef>
          <a:spcPts val="480"/>
        </a:spcBef>
        <a:spcAft>
          <a:spcPts val="0"/>
        </a:spcAft>
        <a:buClr>
          <a:srgbClr val="FFFFFF"/>
        </a:buClr>
        <a:buSzTx/>
        <a:buFont typeface="Arial" pitchFamily="2" charset="0"/>
        <a:buChar char="•"/>
        <a:tabLst>
          <a:tab pos="0" algn="l"/>
        </a:tabLst>
        <a:defRPr lang="en-us" sz="2400" b="0" i="0" u="none" strike="noStrike" kern="1" cap="none" spc="0" baseline="0">
          <a:solidFill>
            <a:srgbClr val="FFFFFF"/>
          </a:solidFill>
          <a:effectLst/>
          <a:highlight>
            <a:srgbClr val="000000"/>
          </a:highlight>
          <a:latin typeface="Calibri" pitchFamily="2" charset="0"/>
          <a:ea typeface="WenQuanYi Zen Hei" pitchFamily="1" charset="0"/>
          <a:cs typeface="DejaVu Sans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5+bmA8zMzADAwP8Af39/AAAAAAAAAAAAAAAAAAAAAAAAAAAAIQAAABgAAAAUAAAAiwEAAG0AAABQSQAAdQc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50825" y="69215"/>
            <a:ext cx="11666855" cy="11430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cap="none" noProof="1"/>
              <a:t>Benediction </a:t>
            </a:r>
            <a:r>
              <a:t>Hymn (찬송)</a:t>
            </a:r>
            <a:r>
              <a:rPr lang="en-nz" cap="none"/>
              <a:t> - TiS 779 - </a:t>
            </a:r>
            <a:br/>
            <a:r>
              <a:rPr lang="en-nz" cap="none"/>
              <a:t>May the feet of God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MGb5Yx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5+bmA8zMzADAwP8Af39/AAAAAAAAAAAAAAAAAAAAAAAAAAAAIQAAABgAAAAUAAAASQ4AAO0IAACyRgAAwykAABAAAAAmAAAACAAAAAG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2322195" y="1450975"/>
            <a:ext cx="9170035" cy="5337810"/>
          </a:xfrm>
        </p:spPr>
        <p:txBody>
          <a:bodyPr/>
          <a:lstStyle/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May the feet of God walk with you,</a:t>
            </a:r>
            <a:endParaRPr lang="en-nz" sz="4000" b="1" cap="none"/>
          </a:p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and his hand hold you tight.</a:t>
            </a:r>
            <a:endParaRPr lang="en-nz" sz="4000" b="1" cap="none"/>
          </a:p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May the eye of God rest on you,</a:t>
            </a:r>
            <a:endParaRPr lang="en-nz" sz="4000" b="1" cap="none"/>
          </a:p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and his ear hear your cry.</a:t>
            </a:r>
            <a:endParaRPr lang="en-nz" sz="4000" b="1" cap="none"/>
          </a:p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May the smile of God be for you,</a:t>
            </a:r>
            <a:endParaRPr lang="en-nz" sz="4000" b="1" cap="none"/>
          </a:p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and his breath give you life.</a:t>
            </a:r>
            <a:endParaRPr lang="en-nz" sz="4000" b="1" cap="none"/>
          </a:p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May the Child of God grow in you,</a:t>
            </a:r>
            <a:endParaRPr lang="en-nz" sz="4000" b="1" cap="none"/>
          </a:p>
          <a:p>
            <a:pPr defTabSz="-635">
              <a:spcBef>
                <a:spcPts val="0"/>
              </a:spcBef>
              <a:buNone/>
              <a:tabLst>
                <a:tab pos="0" algn="l"/>
              </a:tabLst>
              <a:defRPr lang="en-us"/>
            </a:pPr>
            <a:r>
              <a:rPr lang="en-nz" sz="4000" b="1" cap="none"/>
              <a:t>and his love bring you home.</a:t>
            </a:r>
            <a:endParaRPr lang="en-nz" sz="4000" b="1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"/>
        <a:ea typeface="WenQuanYi Zen Hei"/>
        <a:cs typeface="DejaVu Sans"/>
      </a:majorFont>
      <a:minorFont>
        <a:latin typeface="Calibri"/>
        <a:ea typeface="WenQuanYi Zen Hei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alibri"/>
        <a:ea typeface="WenQuanYi Zen Hei"/>
        <a:cs typeface="DejaVu Sans"/>
      </a:majorFont>
      <a:minorFont>
        <a:latin typeface="Calibri"/>
        <a:ea typeface="WenQuanYi Zen Hei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UNITING CHURCH IN AUSTRALIA
WHEELERS HILL CONGREGATION 3RD APRIL 2015</dc:title>
  <dc:subject/>
  <dc:creator>Ojitha</dc:creator>
  <cp:keywords/>
  <dc:description>generated using python-pptx</dc:description>
  <cp:lastModifiedBy>aaron</cp:lastModifiedBy>
  <cp:revision>0</cp:revision>
  <dcterms:created xsi:type="dcterms:W3CDTF">2022-11-05T00:44:23Z</dcterms:created>
  <dcterms:modified xsi:type="dcterms:W3CDTF">2023-02-25T01:36:48Z</dcterms:modified>
</cp:coreProperties>
</file>