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  <p:sldId id="257" r:id="rId7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597686988" val="1016" rev64="64" revOS="3"/>
      <pr:smFileRevision xmlns:pr="smNativeData" xmlns="smNativeData" dt="1597686988" val="101"/>
      <pr:guideOptions xmlns:pr="smNativeData" xmlns="smNativeData" dt="1597686988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92" d="100"/>
          <a:sy n="92" d="100"/>
        </p:scale>
        <p:origin x="380" y="916"/>
      </p:cViewPr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92" d="100"/>
          <a:sy n="92" d="100"/>
        </p:scale>
        <p:origin x="380" y="916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7C757A6-E8EA-92A1-A47F-1EF41931524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This is the footer 2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29EEDF7-B9CF-CB1B-8126-4F4EA368771A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C5CBB7A-34B1-094D-FFE4-C218F5AA099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This is the footer 2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52F4022-6CE8-7AB6-A697-9AE30ED950CF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E9A45C5-8BF3-CFB3-BD22-7DE60B6C4B2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This is the footer 2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96B8372-3CA4-3E75-EAD3-CA20CD9D1C9F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2AEF813-5DBF-FB0E-F116-AB5BB65807FE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This is the footer 2</a:t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E3CCC99-D7A3-693A-ED84-216F82CA1B74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CB6F86C-22B1-E30E-FF0E-D45BB6400981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This is the footer 2</a:t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0467E5E-10ED-1388-A3FE-E6DD30B055B3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02FF97-D9D1-5709-9FBA-2F5CB1F4697A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This is the footer 2</a:t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5768468-26D8-2372-96CE-D027CA806085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C4C7B6B-25E1-198D-AFF4-D3D835BA5986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This is the footer 2</a:t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78F76C3-8DDA-DA80-9437-7BD53879622E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3229E88-C6FE-7768-B09A-303DD0D44665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This is the footer 2</a:t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050F668-26AD-0500-E3E8-D055B8A61585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9AA251-1FFF-CF54-B122-E901EC6C47B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This is the footer 2</a:t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4429077-3999-1766-D7FA-CF33DEB4219A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642927E-30EB-1764-A5FA-C631DCB45393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This is the footer 2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2BCB09E-D0BF-E946-F104-2613FE4A0773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03B945F-11AD-6E62-E383-E737DACD15B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This is the footer 2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842A158-1695-1757-DBFA-E002EFB42DB5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73FB63A8-E69E-AE95-D043-10C02D0D264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  <a:r>
              <a:t>This is the footer 2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79400802-4C94-15FE-DAF8-BAAB46B62CEF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A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Test Presentation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AAAAAAmAAAACAAAAAE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/>
          <a:p>
            <a:pPr/>
            <a:r>
              <a:t>Tom</a:t>
            </a:r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AAAAAAmAAAACAAAAAEA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4166235" y="6356985"/>
            <a:ext cx="3859530" cy="364490"/>
          </a:xfrm>
        </p:spPr>
        <p:txBody>
          <a:bodyPr/>
          <a:lstStyle/>
          <a:p>
            <a:pPr/>
            <a:r>
              <a:t>This is the footer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</p:spPr>
        <p:txBody>
          <a:bodyPr/>
          <a:lstStyle/>
          <a:p>
            <a:pPr/>
            <a:r>
              <a:t>Title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AAAAAAmAAAACAAAAAE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</p:spPr>
        <p:txBody>
          <a:bodyPr/>
          <a:lstStyle/>
          <a:p>
            <a:pPr/>
            <a:r>
              <a:t>Some text</a:t>
            </a:r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7_zMQ6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rDQq0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AAAAAAmAAAACAAAAAEA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4166235" y="6356985"/>
            <a:ext cx="3859530" cy="364490"/>
          </a:xfrm>
        </p:spPr>
        <p:txBody>
          <a:bodyPr/>
          <a:lstStyle/>
          <a:p>
            <a:pPr/>
            <a:r>
              <a:t>This is the footer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/>
  <cp:revision>0</cp:revision>
  <dcterms:created xsi:type="dcterms:W3CDTF">2020-08-17T17:55:00Z</dcterms:created>
  <dcterms:modified xsi:type="dcterms:W3CDTF">2020-08-17T17:56:28Z</dcterms:modified>
</cp:coreProperties>
</file>