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756" r:id="rId5"/>
  </p:sldMasterIdLst>
  <p:sldIdLst>
    <p:sldId id="258" r:id="rId6"/>
    <p:sldId id="260" r:id="rId7"/>
    <p:sldId id="259" r:id="rId8"/>
    <p:sldId id="262" r:id="rId9"/>
    <p:sldId id="264" r:id="rId10"/>
    <p:sldId id="267" r:id="rId11"/>
    <p:sldId id="263" r:id="rId12"/>
    <p:sldId id="265" r:id="rId13"/>
    <p:sldId id="261" r:id="rId14"/>
    <p:sldId id="266" r:id="rId15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09186966" val="1024" rev64="64" revOS="3"/>
  <pr:smFileRevision xmlns:pr="smNativeData" xmlns="smNativeData" dt="1609186966" val="101"/>
  <p:showPr showNarration="1">
    <p:penClr>
      <a:srgbClr val="0000FF"/>
    </p:penClr>
  </p:showPr>
  <p:extLst>
    <p:ext uri="smNativeData">
      <pr:guideOptions xmlns:pr="smNativeData" xmlns="smNativeData" dt="1609186966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>
        <p:scale>
          <a:sx n="100" d="100"/>
          <a:sy n="100" d="100"/>
        </p:scale>
        <p:origin x="742" y="160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7" d="100"/>
        <a:sy n="27" d="100"/>
      </p:scale>
      <p:origin x="0" y="0"/>
    </p:cViewPr>
  </p:sorterViewPr>
  <p:notesViewPr>
    <p:cSldViewPr snapToObjects="1" showGuides="1">
      <p:cViewPr>
        <p:scale>
          <a:sx n="100" d="100"/>
          <a:sy n="100" d="100"/>
        </p:scale>
        <p:origin x="742" y="16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0"/>
  <c:style val="7"/>
  <c:chart>
    <c:autoTitleDeleted val="1"/>
    <c:view3D/>
    <c:plotArea>
      <c:layout/>
      <c:pieChart>
        <c:varyColors val="1"/>
        <c:ser>
          <c:idx val="0"/>
          <c:order val="0"/>
          <c:val>
            <c:numLit>
              <c:formatCode>General</c:formatCode>
              <c:ptCount val="4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</c:numLit>
          </c:val>
          <c:extLst>
            <c:ext xmlns:sm="smo" uri="smo">
              <sm:meanLine>
                <c:spPr>
                  <a:ln>
                    <a:noFill/>
                  </a:ln>
                </c:spPr>
              </sm:meanLine>
              <sm:minMaxLine>
                <c:spPr>
                  <a:ln>
                    <a:noFill/>
                  </a:ln>
                </c:spPr>
              </sm:minMaxLine>
              <sm:stDevLine>
                <c:spPr>
                  <a:ln>
                    <a:noFill/>
                  </a:ln>
                </c:spPr>
              </sm:stDevLine>
              <sm:trendLine>
                <c:spPr>
                  <a:ln>
                    <a:noFill/>
                  </a:ln>
                </c:spPr>
              </sm:trendLin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  <c:txPr>
        <a:bodyPr anchor="t"/>
        <a:lstStyle/>
        <a:p>
          <a:pPr>
            <a:defRPr lang="ru-ru" sz="625" b="0" i="0" u="none" strike="noStrike">
              <a:solidFill>
                <a:srgbClr val="000000"/>
              </a:solidFill>
              <a:latin typeface="Basic Sans" charset="0"/>
            </a:defRPr>
          </a:pPr>
        </a:p>
      </c:txPr>
    </c:legend>
    <c:plotVisOnly val="1"/>
    <c:dispBlanksAs val="gap"/>
  </c:chart>
  <c:spPr/>
  <c:txPr>
    <a:bodyPr anchor="ctr" anchorCtr="1" rot="0"/>
    <a:lstStyle/>
    <a:p>
      <a:pPr>
        <a:defRPr lang="ru-ru" sz="625" b="0" i="0" u="none" strike="noStrike">
          <a:solidFill>
            <a:srgbClr val="000000"/>
          </a:solidFill>
          <a:latin typeface="Basic Sans"/>
        </a:defRPr>
      </a:pPr>
    </a:p>
  </c:txPr>
  <c:extLst>
    <c:ext xmlns:sm="smo" uri="smo">
      <sm:colorScheme xmlns:sm="smo" id="1609186966" val="12"/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0"/>
  <c:style val="7"/>
  <c:chart>
    <c:autoTitleDeleted val="1"/>
    <c:view3D/>
    <c:plotArea>
      <c:layout/>
      <c:pieChart>
        <c:varyColors val="1"/>
        <c:ser>
          <c:idx val="0"/>
          <c:order val="0"/>
          <c:val>
            <c:numLit>
              <c:formatCode>General</c:formatCode>
              <c:ptCount val="4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</c:numLit>
          </c:val>
          <c:extLst>
            <c:ext xmlns:sm="smo" uri="smo">
              <sm:meanLine>
                <c:spPr>
                  <a:ln>
                    <a:noFill/>
                  </a:ln>
                </c:spPr>
              </sm:meanLine>
              <sm:minMaxLine>
                <c:spPr>
                  <a:ln>
                    <a:noFill/>
                  </a:ln>
                </c:spPr>
              </sm:minMaxLine>
              <sm:stDevLine>
                <c:spPr>
                  <a:ln>
                    <a:noFill/>
                  </a:ln>
                </c:spPr>
              </sm:stDevLine>
              <sm:trendLine>
                <c:spPr>
                  <a:ln>
                    <a:noFill/>
                  </a:ln>
                </c:spPr>
              </sm:trendLin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  <c:txPr>
        <a:bodyPr anchor="t"/>
        <a:lstStyle/>
        <a:p>
          <a:pPr>
            <a:defRPr lang="ru-ru" sz="625" b="0" i="0" u="none" strike="noStrike">
              <a:solidFill>
                <a:srgbClr val="000000"/>
              </a:solidFill>
              <a:latin typeface="Basic Sans" charset="0"/>
            </a:defRPr>
          </a:pPr>
        </a:p>
      </c:txPr>
    </c:legend>
    <c:plotVisOnly val="1"/>
    <c:dispBlanksAs val="gap"/>
  </c:chart>
  <c:spPr/>
  <c:txPr>
    <a:bodyPr anchor="ctr" anchorCtr="1" rot="0"/>
    <a:lstStyle/>
    <a:p>
      <a:pPr>
        <a:defRPr lang="ru-ru" sz="625" b="0" i="0" u="none" strike="noStrike">
          <a:solidFill>
            <a:srgbClr val="000000"/>
          </a:solidFill>
          <a:latin typeface="Basic Sans"/>
        </a:defRPr>
      </a:pPr>
    </a:p>
  </c:txPr>
  <c:extLst>
    <c:ext xmlns:sm="smo" uri="smo">
      <sm:colorScheme xmlns:sm="smo" id="1609186966" val="12"/>
    </c:ext>
  </c:extLst>
</c:chartSpace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2wkAAK8OAAAtQQAAzhgAABAAAAAmAAAACAAAAAGAAAAAAAAAMAAAABQAAAAAAAAAAAD//wAAAQAAAP//AAABAA=="/>
              </a:ext>
            </a:extLst>
          </p:cNvSpPr>
          <p:nvPr>
            <p:ph type="ctrTitle"/>
          </p:nvPr>
        </p:nvSpPr>
        <p:spPr>
          <a:xfrm>
            <a:off x="1602105" y="2386965"/>
            <a:ext cx="8992870" cy="1645285"/>
          </a:xfrm>
        </p:spPr>
        <p:txBody>
          <a:bodyPr/>
          <a:lstStyle>
            <a:lvl1pPr>
              <a:defRPr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lhAAAMYaAABrOgAAZ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2696210" y="4352290"/>
            <a:ext cx="6800215" cy="123825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2000">
                <a:solidFill>
                  <a:schemeClr val="accent1"/>
                </a:solidFill>
              </a:defRPr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C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57EA29BD-F3BA-BFDF-F452-058A671C0250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0DC7AB7A-34E0-925D-AE7F-C208E5315897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UXdz3f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XdztvLy8gEAAAAAAAAAAAAAAAAAAAAAAAAAAAAAAAAAAAAAAAAAAAAAAAJ/f38AZmZmA8zMzADAwP8Af39/AAAAAAAAAAAAAAAAAAAAAAAAAAAAIQAAABgAAAAUAAAAMkIAAGImAAB0RAAAMSoAABAAAAAmAAAACAAAAAAAAAAEAAAAMAAAABQAAAAAAAAAAAD//wAAAQAAAP//AAABAA=="/>
              </a:ext>
            </a:extLst>
          </p:cNvSpPr>
          <p:nvPr>
            <p:ph type="sldNum" sz="quarter" idx="12"/>
          </p:nvPr>
        </p:nvSpPr>
        <p:spPr>
          <a:solidFill>
            <a:schemeClr val="accent2">
              <a:shade val="62500"/>
            </a:schemeClr>
          </a:solidFill>
        </p:spPr>
        <p:txBody>
          <a:bodyPr/>
          <a:lstStyle/>
          <a:p>
            <a:pPr/>
            <a:fld id="{4BFE05C3-8DA6-ABF3-E846-7BA64B081E2E}" type="slidenum">
              <a:t>{Nr.}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AC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DwQAABHPQAAUyM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358C31-7FC5-607A-8B8D-892FC2C37DDC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9F97F3E-70D4-AC89-9A41-86DC310F6CD3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0DBBE3-AD8E-584D-C0B5-5B18F5FB360E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2wkAALAOAAAtQQAAzxg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1602105" y="2387600"/>
            <a:ext cx="8992870" cy="1645285"/>
          </a:xfrm>
        </p:spPr>
        <p:txBody>
          <a:bodyPr/>
          <a:lstStyle>
            <a:lvl1pPr algn="ctr">
              <a:defRPr sz="28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lhAAAMYaAABrOgAAZCI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696210" y="4352290"/>
            <a:ext cx="6800215" cy="123825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C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124B3E8B-C5FF-1EC8-B1F3-339D70BD4766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20D09B3B-75CD-856D-8368-8338D52675D6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lmkU3/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mkUuPLy8gEAAAAAAAAAAAAAAAAAAAAAAAAAAAAAAAAAAAAAAAAAAAAAAAJ/f38AZmZmA8zMzADAwP8Af39/AAAAAAAAAAAAAAAAAAAAAAAAAAAAIQAAABgAAAAUAAAAMkIAAGImAAB0RAAAMSoAABAAAAAmAAAACAAAAAAAAAAEAAAAMAAAABQAAAAAAAAAAAD//wAAAQAAAP//AAABAA=="/>
              </a:ext>
            </a:extLst>
          </p:cNvSpPr>
          <p:nvPr>
            <p:ph type="sldNum" sz="quarter" idx="12"/>
          </p:nvPr>
        </p:nvSpPr>
        <p:spPr>
          <a:solidFill>
            <a:schemeClr val="folHlink">
              <a:shade val="62500"/>
            </a:schemeClr>
          </a:solidFill>
        </p:spPr>
        <p:txBody>
          <a:bodyPr/>
          <a:lstStyle/>
          <a:p>
            <a:pPr/>
            <a:fld id="{26CB9A71-3FCB-9E6C-8573-C939D43D739C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AC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QkAADwQAAACJAAAUyM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580515" y="2639060"/>
            <a:ext cx="4272915" cy="310324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ACcAADwQAABEQQAAUyM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339840" y="2639060"/>
            <a:ext cx="4269740" cy="310324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AA0AE4-AA99-FFFC-D712-5CA9445C2109}" type="datetime1">
              <a:t>{Date/Time}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F60B42D-63A2-3542-ECD8-9517FA961AC0}" type="footer">
              <a:t>{Footer}</a:t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0B3976-38D2-5ECF-9CB3-CE9A77FD6A9B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AC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C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vgkAAD0OAAACJAAAlBI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1583690" y="2314575"/>
            <a:ext cx="426974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sz="2000" b="1">
                <a:solidFill>
                  <a:schemeClr val="accent2"/>
                </a:solidFill>
              </a:defRPr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vgkAAFUTAAACJAAATSM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583690" y="3142615"/>
            <a:ext cx="4269740" cy="259588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C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ACcAAD0OAABEQQAAlBI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339840" y="2314575"/>
            <a:ext cx="426974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sz="2000" b="1">
                <a:solidFill>
                  <a:schemeClr val="accent2"/>
                </a:solidFill>
              </a:defRPr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ACcAAFUTAAAtQQAATSM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339840" y="3142615"/>
            <a:ext cx="4255135" cy="259588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E465653-1DE3-13A0-ADFE-EBF518B05BBE}" type="datetime1">
              <a:t>{Date/Time}</a:t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25719D6-98EF-02EF-A1EF-6EBA57A1573B}" type="footer">
              <a:t>{Footer}</a:t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CEBA6B7-F9C1-BE50-8F53-0F05E81D795A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AC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ICA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A547E5-ABD8-F0B1-961D-5DE409536008}" type="datetime1">
              <a:t>{Date/Time}</a:t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5BB1D13B-75B6-E427-F809-83729F470ED6}" type="footer">
              <a:t>{Footer}</a:t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C3D0C4-8A98-9626-D67B-7C739E352029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5527DD0-9EF8-078B-B6EA-68DE33A4403D}" type="datetime1">
              <a:t>{Date/Time}</a:t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7A5AF464-2A97-0F02-D9E2-DC57BAAC2F89}" type="footer">
              <a:t>{Footer}</a:t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KQ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0281A0C-428D-7DEC-C390-B4B954DE35E1}" type="slidenum">
              <a:t>{Nr.}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1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g8C6Df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E8Ac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E2ZBt728QEAAAAAAAAAAAAAAAAAAAAAAAAAAAAAAAAAAAAAAAAAAAAAAAJ/f38AlpaWA8zMzADAwP8Af39/AAAAAAAAAAAAAAAAAAAAAAAAAAAAIQAAABgAAAAUAAAAAQAAAAEAAAB/JQAAMSoAABAAAAAmAAAACAAAAP//////////MAAAABQAAAAAAAAAAAD//wAAAQAAAP//AAABAA=="/>
              </a:ext>
            </a:extLst>
          </p:cNvSpPr>
          <p:nvPr/>
        </p:nvSpPr>
        <p:spPr>
          <a:xfrm>
            <a:off x="635" y="635"/>
            <a:ext cx="609473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</p:sp>
      <p:sp>
        <p:nvSpPr>
          <p:cNvPr id="3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9gQAAMwNAACIIAAA0RQ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806450" y="2242820"/>
            <a:ext cx="4481830" cy="1141095"/>
          </a:xfrm>
        </p:spPr>
        <p:txBody>
          <a:bodyPr/>
          <a:lstStyle>
            <a:lvl1pPr algn="ctr">
              <a:defRPr sz="2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4" name="SlideText2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bykAAPYEAAARRwAAQ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735445" y="806450"/>
            <a:ext cx="4817110" cy="5248910"/>
          </a:xfrm>
        </p:spPr>
        <p:txBody>
          <a:bodyPr/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EQcAANYVAABuHgAAWCM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148715" y="3549650"/>
            <a:ext cx="3797935" cy="219583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9CDBE2E-60F4-9848-BA75-961DF03B4CC3}" type="datetime1">
              <a:t>{Date/Time}</a:t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CkGwAAVSgAABAAAAAmAAAACAAAAAG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1602740" y="6235700"/>
            <a:ext cx="2890520" cy="32067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00CF672E-60ED-9A91-A377-96C4293955C3}" type="footer">
              <a:t>{Footer}</a:t>
            </a:fld>
          </a:p>
        </p:txBody>
      </p:sp>
      <p:sp>
        <p:nvSpPr>
          <p:cNvPr id="8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GkAY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0F87EE-A0D6-5A71-98B7-5624C9F96E03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1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g8C6Df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P8AY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E2ZBt728QEAAAAAAAAAAAAAAAAAAAAAAAAAAAAAAAAAAAAAAAAAAAAAAAJ/f38AlpaWA8zMzADAwP8Af39/AAAAAAAAAAAAAAAAAAAAAAAAAAAAIQAAABgAAAAUAAAAAQAAAAEAAAB/JQAAMSoAABAAAAAmAAAACAAAAP//////////MAAAABQAAAAAAAAAAAD//wAAAQAAAP//AAABAA=="/>
              </a:ext>
            </a:extLst>
          </p:cNvSpPr>
          <p:nvPr/>
        </p:nvSpPr>
        <p:spPr>
          <a:xfrm>
            <a:off x="635" y="635"/>
            <a:ext cx="609473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</p:sp>
      <p:sp>
        <p:nvSpPr>
          <p:cNvPr id="3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GFsAA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9wQAAM0NAACJIAAA0hQ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807085" y="2243455"/>
            <a:ext cx="4481830" cy="1141095"/>
          </a:xfrm>
        </p:spPr>
        <p:txBody>
          <a:bodyPr/>
          <a:lstStyle>
            <a:lvl1pPr algn="ctr">
              <a:defRPr sz="2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4" name="SlideText2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Fg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fiUAAAEAAAD8SgAAMSo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4730" y="635"/>
            <a:ext cx="6094730" cy="68580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EgcAANcVAABvHgAAWSM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149350" y="3550285"/>
            <a:ext cx="3797935" cy="219583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EYE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018DC-92D7-A5EE-9948-64BB56066F31}" type="datetime1">
              <a:t>{Date/Time}</a:t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CkGwAAVSgAABAAAAAmAAAACAAAAAG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1602740" y="6235700"/>
            <a:ext cx="2890520" cy="32067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/>
            <a:fld id="{0732AECF-81EA-6758-A48A-770DE0C45222}" type="footer">
              <a:t>{Footer}</a:t>
            </a:fld>
          </a:p>
        </p:txBody>
      </p:sp>
      <p:sp>
        <p:nvSpPr>
          <p:cNvPr id="8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PkA+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C2E8FFE-B0E1-7B79-AF96-462CC1D85913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AC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Q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DwQAABHPQAAUyM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Cw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B3131B9-F7E6-64C7-A889-01927FC75E54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E3F7284-CAA3-6A84-ED87-3CD13CC91B69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D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93AD79B-D5D4-6F21-9A82-237499CC6C76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Q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PjUAAMIFAAA9PQAAaCQAABAAAAAmAAAACAAAAAOAAAAAAAAAMAAAABQAAAAAAAAAAAD//wAAAQAAAP//AAABAA=="/>
              </a:ext>
            </a:extLst>
          </p:cNvSpPr>
          <p:nvPr>
            <p:ph type="title"/>
          </p:nvPr>
        </p:nvSpPr>
        <p:spPr>
          <a:xfrm>
            <a:off x="8655050" y="935990"/>
            <a:ext cx="1299845" cy="4982210"/>
          </a:xfrm>
        </p:spPr>
        <p:txBody>
          <a:bodyPr vert="vert" wrap="square" numCol="1" spcCol="215900" anchor="ctr">
            <a:prstTxWarp prst="textNoShape">
              <a:avLst/>
            </a:prstTxWarp>
          </a:bodyPr>
          <a:lstStyle>
            <a:lvl1pPr>
              <a:defRPr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Q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MIFAADeMwAAaCQ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2232025" y="935990"/>
            <a:ext cx="6199505" cy="498221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33F9C86-C8CE-6A6A-8087-3E3FD2C9766B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6CBA2D5-9B8B-9E54-C573-6D01EC3D3338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6207972-3CEB-758F-A598-CADA37D6539F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Gift box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  <a:prstGeom prst="rect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DwQAABHPQAAUyM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232025" y="2639060"/>
            <a:ext cx="7729220" cy="31032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HzAAAGImAAAQQQAAYCg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7822565" y="6239510"/>
            <a:ext cx="2753995" cy="3238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062ACA24-6AEB-7F3C-A592-9C6984DC53C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3AkAAFwmAAAoLgAAVSg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602740" y="6235700"/>
            <a:ext cx="5900420" cy="320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6C2A4E4A-0481-7FB8-CF92-F2ED00DC39A7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eHh4y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eHh4wfLy8gEAAAAAAAAAAAAAAAAAAAAAAAAAAAAAAAAAAAAAAAAAAAAAAAJ/f38AZmZmA8zMzADAwP8Af39/AAAAAAAAAAAAAAAAAAAAAAAAAAAAIQAAABgAAAAUAAAAMkIAAGImAAB0RAAAMS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10760710" y="6239510"/>
            <a:ext cx="367030" cy="619125"/>
          </a:xfrm>
          <a:prstGeom prst="rect">
            <a:avLst/>
          </a:prstGeom>
          <a:solidFill>
            <a:schemeClr val="bg1">
              <a:shade val="50000"/>
            </a:schemeClr>
          </a:solidFill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pPr/>
            <a:fld id="{572C651B-55BA-7993-F494-A3C62BDA02F6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>
    <p:prHF dtFmt="0"/>
  </p:hf>
  <p:txStyles>
    <p:titleStyle>
      <a:lvl1pPr marL="0" marR="0" indent="0" algn="ctr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800" b="0" i="0" u="none" strike="noStrike" kern="1" cap="all" spc="0" prSpc="50" pitch="50" baseline="0">
          <a:solidFill>
            <a:schemeClr val="tx2"/>
          </a:solidFill>
          <a:effectLst/>
          <a:txBgFill val="auto"/>
          <a:latin typeface="Century Gothic" pitchFamily="0" charset="0"/>
          <a:ea typeface="Century Gothic" pitchFamily="0" charset="0"/>
          <a:cs typeface="Century Gothic" pitchFamily="0" charset="0"/>
        </a:defRPr>
      </a:lvl1pPr>
      <a:lvl2pPr marL="4572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230505" marR="0" indent="-230505" algn="l" defTabSz="449580">
        <a:hyphen val="0"/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-230505" algn="l" defTabSz="449580">
        <a:hyphen val="0"/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4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687705" marR="0" indent="-230505" algn="l" defTabSz="449580">
        <a:hyphen val="0"/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2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914400" marR="0" indent="-230505" algn="l" defTabSz="449580">
        <a:hyphen val="0"/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1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144905" marR="0" indent="-230505" algn="l" defTabSz="449580">
        <a:hyphen val="0"/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11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Relationship Id="rId3" Type="http://schemas.openxmlformats.org/officeDocument/2006/relationships/themeOverride" Target="../theme/themeOverr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Relationship Id="rId3" Type="http://schemas.openxmlformats.org/officeDocument/2006/relationships/themeOverride" Target="../theme/themeOverride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Override" Target="../theme/themeOverride3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4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5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6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7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8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9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Relationship Id="rId3" Type="http://schemas.openxmlformats.org/officeDocument/2006/relationships/themeOverride" Target="../theme/themeOverride10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Here all arrows should point to the digram parts:</a:t>
            </a:r>
          </a:p>
        </p:txBody>
      </p:sp>
      <p:graphicFrame>
        <p:nvGraphicFramePr>
          <p:cNvPr id="3" name="ТекстСлайда1"/>
          <p:cNvGraphicFramePr>
            <a:graphicFrameLocks noGrp="1" noChangeArrowheads="1"/>
            <a:extLst>
              <a:ext uri="smNativeData">
                <pr:smNativeData xmlns:pr="smNativeData" xmlns="smNativeData" val="SMDATA_8_lj7qXxMAAAAlAAAAEwAAAA8BAAAAkAAAAEgAAACQAAAASAAAAAAAAAAAAAAAAAAAABcAAAAUAAAAAAAAAAAAAAD/fwAA/38AAAAAAAAJAAAABAAAAAAAAAAMAAAAEAAAAAAAAAAAAAAAAAAAAAAAAAALAAAAAAAAAAEAAAABAAAAmZmZAAAAAAAAAAAAAQAAAAAAAAD///8A////AAAAAAAAAAAAAAAAAAAAAAAAAAAAAAA8AAAAPAAAADwAAAAAAAAAAAAAAKAPAACgDwAAAAAAAAAAAAAAAAAAAAAAAAAAAAAAAAAAAAAAAAAAAAD/////fQAAADIyAQAAAEIAYQBzAGkAYwAgAFMAYQBuAHMAAAAAAAAAAAAAAAAAAAAAAAAAAAAAAAAAAAAAAAAAAAAAAAAAAAAAAAAAAAABAAAAAAAAAAAAAAACAAAAAAAAACwvAAC3EgAAyAABAAAAAQAAAAAAAAAAAAAAAAAAAAEAAAABAAAA////AAAAAAAAAAAAAAAAAAAAAAAAAAAAAAAAAAAAPAAAADwAAAA8AAAAAAAAAAAAAACgDwAATQEAAAAAAAAAAAAAAAAAAAAAAAAAAAAAAAAAAAAAAAAAAAAA/////30AAAAyMgEAAABCAGEAcwBpAGMAIABTAGEAbgBzAAAAAAAAAAAAAAAAAAAAAAAAAAAAAAAAAAAAAAAAAAAAAAAAAAAAAAAAAAAAAQAAAAAAAAAAAAAAAgAAAAAAAAAsLwAAtxIAAMgAAQAAAAAAAAAAAAAAAAAAAAAAAAABAAAAAAAAAP///wD///8AAAAAAAAAAAAAAAAAAAAAAAAAAAAAADwAAAA8AAAAPAAAAPkOAACFBgAApwAAAJYCAAAAAAAAPgEAABoDAAAAAAAAAAAAAPkOAACFBgAAAQAAAAMAAAD/////fQAAADIyAAAAAEIAYQBzAGkAYwAgAFMAYQBuAHMAAAAAAAAAAAAAAAAAAAAAAAAAAAAAAAAAAAAAAAAAAAAAAAAAAAAAAAAAAAABAAAAAAAAAAAAAAABAAAAAAAAACwvAAC3EgAAyAABAAAAAAAAAAAAAAAAAAAAAAAAAAEAAAAAAAAA////AP///wAAAAAAAAAAAAAAAAAAAAAAAAAAAAAAPAAAADwAAAA8AAAAIQIAADsCAACNCgAAKQsAAAAAAAAAAAAAAAAAAAAAAAAAAAAAIQIAADsCAAAAAAAAFAAAAA8AAAAeAAAAZAAAAGQAAAABAAAAAAAAAAAAAAAPAAAAZAAAAAAAAAAAAAAAAAAAAAAAAAAEAAAACgAAAAAAAAAAAAAAAAAAAEsAAABkAAAAAQAAAAQAAAAAAAAAAQAAAAAAAAAAAAAA/////wAAAAAAAAAAAAAAAAAAAAAAAAAAAAAAAAQAAAAAAAAAAgAAAAAAAAAAAPA/wLC5CwEAAAAAAAAAAAIAAAAAAAAAAAAAQLCohwQBAAAAAAAAAAACAAAAAAAAAAAACEDQqIcEAQAAAAAAAAAAAgAAAAAAAAAAABBA8KiHBAEAAAAAAAAAAAEAAAAAAAAAAAAAAAAAAAABAAAAAAAAAAAAAAAAAAAAAQAAAP////8BAAAAAAAAAAAAAAABAAAAAAAAAAEAAAABAAAAdr7JAP///wAAAAAAAAAAAAAAAQAAAAAAAAAAAAAAZAAAAAEAAAABAAAAAAAAAAAAAAAAAAAAAAAAAAAAAAALAAAACgAAAMgAAAAAAAAAAAAAAAAAAAA8AAAAPAAAADwAAAAAAAAAAAAAAAAAAAAAAAAAAAAAAAAAAAAAAAAAAAAAAAAAAAAAAAAAAAAAAAAAAAAAAAAAAAAAAAAAAAAAAAAAAAAAAAAAAAAAAAAAAAAAAAAAAAAAAAAAAAAAAAAAAAAAAAAAAAAAAAAAAAAAAAAAAAAAAAAAAAAAAAAAAQAAAAEAAAAAAAAACQAAAAEAAAAAAAAAZAAAAAAAAAAAAAAAlgAAAAAAAABkAAAAAQAAAAAAAAABAAAAAAAAAAAAAAD/AP8AAP//AAEAAAAyAAAA//8AAABmACMAB11BBQB1ACMAhQAAAAAAAAAAAAAAAAAAAAAAAAAAAAEAAAAAAAAAAQAAAAEAAAAAAAAAAAAAAAAAAAAAAAAAAQAAAAEAAAAAAAAAAAAAAAAAAAABAAAAAQAAAAEAAAAAAAAAAAAAAAAAAAAAAAAAAQAAAAEAAAAAAAAAAAAAAAAAAAAAAAAAlgAAAAEAAAABAAAAAAAAAAAAAAAAAAAAAQAAAAEAAAD///8AAAAAAAAAAAAAAAAAAAABAAAAAQAAAAAAAAAAAAAAAAAAAAEAAAABAAAA////AAAAAAAAAAAAAAAAAAAAAAAAAAAAAAAAAAAAAQAAAAEAAAAAAAAAAAAAAAAAAAABAAAAAQAAAP///wAAAAAAAAAAAAAAAAAAAAEAAAABAAAAAAAAAAAAAAAAAAAAAQAAAAEAAAD///8AAAAAAAAAAAAAAAAAAAAAAAAADAAAAAAAAAABAAAAHwAAAFQAAAAAAAAAAAAAAAAAAAAAAAAAAAAAAAAAAAAAAAAAAAAAAAAAAAAAAAAAAAAAAAAAAAAAAAAAAAAAAAAAAAAAAAAAAAAAAAAAAAAAAAAAAAAAAAAAAAAhAAAAGAAAABQAAABSFgAAtxAAAEo0AADOIwAAEAAAACYAAAAIAAAAAYEAAAAAAAA="/>
              </a:ext>
            </a:extLst>
          </p:cNvGraphicFramePr>
          <p:nvPr>
            <p:ph type="chart" idx="1"/>
          </p:nvPr>
        </p:nvGraphicFramePr>
        <p:xfrm>
          <a:off x="3628390" y="2717165"/>
          <a:ext cx="4871720" cy="3103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Соединительная линия1"/>
          <p:cNvCxnSpPr>
            <a:extLst>
              <a:ext uri="smNativeData">
                <pr:smNativeData xmlns:pr="smNativeData" xmlns="smNativeData" val="SMDATA_17_lj7qXxMAAAAlAAAADwAAAA8BAAAAkAAAAEgAAACQAAAASAAAAAAAAAAAAAAAAAAAAAEAAABQAAAAi6/4iq/4+r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OM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IA4AAD4NAACTHQAAuBgAAAAAAAAmAAAACAAAAP//////////MAAAABQAAAAAAAAAAAD//wAAAQAAAP//AAABAA=="/>
              </a:ext>
            </a:extLst>
          </p:cNvCxnSpPr>
          <p:nvPr/>
        </p:nvCxnSpPr>
        <p:spPr>
          <a:xfrm>
            <a:off x="2296160" y="2152650"/>
            <a:ext cx="2511425" cy="1865630"/>
          </a:xfrm>
          <a:prstGeom prst="curvedConnector3">
            <a:avLst>
              <a:gd name="adj1" fmla="val -34286"/>
            </a:avLst>
          </a:pr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sp>
        <p:nvSpPr>
          <p:cNvPr id="5" name="Линия1"/>
          <p:cNvSpPr>
            <a:extLst>
              <a:ext uri="smNativeData">
                <pr:smNativeData xmlns:pr="smNativeData" xmlns="smNativeData" val="SMDATA_17_lj7qXxMAAAAlAAAAC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Bg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DgC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fiUAAD4NAACAJQAAbBMAAAAAAAAmAAAACAAAAP//////////MAAAABQAAAAAAAAAAAD//wAAAQAAAP//AAABAA=="/>
              </a:ext>
            </a:extLst>
          </p:cNvSpPr>
          <p:nvPr/>
        </p:nvSpPr>
        <p:spPr>
          <a:xfrm flipH="1">
            <a:off x="6094730" y="2152650"/>
            <a:ext cx="1270" cy="1004570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lgDashDot"/>
            <a:headEnd type="none"/>
            <a:tailEnd type="stealth" w="lg" len="lg"/>
          </a:ln>
          <a:effectLst/>
        </p:spPr>
      </p:sp>
      <p:cxnSp>
        <p:nvCxnSpPr>
          <p:cNvPr id="6" name="Соединительная линия2"/>
          <p:cNvCxnSpPr>
            <a:extLst>
              <a:ext uri="smNativeData">
                <pr:smNativeData xmlns:pr="smNativeData" xmlns="smNativeData" val="SMDATA_17_lj7qXxMAAAAlAAAADgAAAA8BAAAAkAAAAEgAAACQAAAASAAAAAAAAAAAAAAAAAAAAAEAAABQAAAA2KQTPvce8L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lkAAAAAgAAAAIAAAACAAAAA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9wOn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nCgAAD4NAABHPQAAOSAAAAAAAAAmAAAACAAAAP//////////MAAAABQAAAAAAAAAAAD//wAAAQAAAP//AAABAA=="/>
              </a:ext>
            </a:extLst>
          </p:cNvCxnSpPr>
          <p:nvPr/>
        </p:nvCxnSpPr>
        <p:spPr>
          <a:xfrm rot="10800000">
            <a:off x="6601460" y="2152650"/>
            <a:ext cx="3359785" cy="3085465"/>
          </a:xfrm>
          <a:prstGeom prst="bentConnector3">
            <a:avLst>
              <a:gd name="adj1" fmla="val -378"/>
            </a:avLst>
          </a:prstGeom>
          <a:noFill/>
          <a:ln w="63500" cap="flat" cmpd="dbl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7" name="Соединительная линия3"/>
          <p:cNvCxnSpPr>
            <a:extLst>
              <a:ext uri="smNativeData">
                <pr:smNativeData xmlns:pr="smNativeData" xmlns="smNativeData" val="SMDATA_17_lj7qXxMAAAAlAAAADgAAAA8BAAAAkAAAAEgAAACQAAAASAAAAAAAAAAAAAAAAAAAAAEAAABQAAAAezzWF0I3Ob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G54bW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0SoAAD4NAADhMQAAZRcAAAAAAAAmAAAACAAAAP//////////MAAAABQAAAAAAAAAAAD//wAAAQAAAP//AAABAA=="/>
              </a:ext>
            </a:extLst>
          </p:cNvCxnSpPr>
          <p:nvPr/>
        </p:nvCxnSpPr>
        <p:spPr>
          <a:xfrm rot="5400000">
            <a:off x="6709410" y="2403475"/>
            <a:ext cx="1650365" cy="1148080"/>
          </a:xfrm>
          <a:prstGeom prst="bentConnector3">
            <a:avLst>
              <a:gd name="adj1" fmla="val 49981"/>
            </a:avLst>
          </a:pr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sp>
        <p:nvSpPr>
          <p:cNvPr id="8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BcD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8xQAAKMkAAAONgAA4yYAAAAgAAAmAAAACAAAAP//////////MAAAABQAAAAAAAAAAAD//wAAAQAAAP//AAABAA=="/>
              </a:ext>
            </a:extLst>
          </p:cNvSpPr>
          <p:nvPr/>
        </p:nvSpPr>
        <p:spPr>
          <a:xfrm>
            <a:off x="3405505" y="5955665"/>
            <a:ext cx="538162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arrows are not attached to the diagram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NRYj0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Here all arrows should point to the digram:</a:t>
            </a:r>
          </a:p>
        </p:txBody>
      </p:sp>
      <p:graphicFrame>
        <p:nvGraphicFramePr>
          <p:cNvPr id="3" name="ТекстСлайда1"/>
          <p:cNvGraphicFramePr>
            <a:graphicFrameLocks noGrp="1" noChangeArrowheads="1"/>
            <a:extLst>
              <a:ext uri="smNativeData">
                <pr:smNativeData xmlns:pr="smNativeData" xmlns="smNativeData" val="SMDATA_8_lj7qXxMAAAAlAAAAEwAAAA8BAAAAkAAAAEgAAACQAAAASAAAAAAAAAAAAAAAAAAAABcAAAAUAAAAAAAAAAAAAAD/fwAA/38AAAAAAAAJAAAABAAAAAAAAAAMAAAAEAAAAAAAAAAAAAAAAAAAAAAAAAALAAAAAAAAAAEAAAABAAAAmZmZAAAAAAAAAAAAAQAAAAAAAAD///8A////AAAAAAAAAAAAAAAAAAAAAAAAAAAAAAA8AAAAPAAAADwAAAAAAAAAAAAAAKAPAACgDwAAAAAAAAAAAAAAAAAAAAAAAAAAAAAAAAAAAAAAAAAAAAD/////fQAAADIyAQAAAEIAYQBzAGkAYwAgAFMAYQBuAHMAAAAAAAAAAAAAAAAAAAAAAAAAAAAAAAAAAAAAAAAAAAAAAAAAAAAAAAAAAAABAAAAAAAAAAAAAAACAAAAAAAAACwvAAC3EgAAyAABAAAAAQAAAAAAAAAAAAAAAAAAAAEAAAABAAAA////AAAAAAAAAAAAAAAAAAAAAAAAAAAAAAAAAAAAPAAAADwAAAA8AAAAAAAAAAAAAACgDwAATQEAAAAAAAAAAAAAAAAAAAAAAAAAAAAAAAAAAAAAAAAAAAAA/////30AAAAyMgEAAABCAGEAcwBpAGMAIABTAGEAbgBzAAAAAAAAAAAAAAAAAAAAAAAAAAAAAAAAAAAAAAAAAAAAAAAAAAAAAAAAAAAAAQAAAAAAAAAAAAAAAgAAAAAAAAAsLwAAtxIAAMgAAQAAAAAAAAAAAAAAAAAAAAAAAAABAAAAAAAAAP///wD///8AAAAAAAAAAAAAAAAAAAAAAAAAAAAAADwAAAA8AAAAPAAAAPkOAACFBgAApwAAAJYCAAAAAAAAPgEAABoDAAAAAAAAAAAAAPkOAACFBgAAAQAAAAMAAAD/////fQAAADIyAAAAAEIAYQBzAGkAYwAgAFMAYQBuAHMAAAAAAAAAAAAAAAAAAAAAAAAAAAAAAAAAAAAAAAAAAAAAAAAAAAAAAAAAAAABAAAAAAAAAAAAAAABAAAAAAAAACwvAAC3EgAAyAABAAAAAAAAAAAAAAAAAAAAAAAAAAEAAAAAAAAA////AP///wAAAAAAAAAAAAAAAAAAAAAAAAAAAAAAPAAAADwAAAA8AAAAIQIAADsCAACNCgAAKQsAAAAAAAAAAAAAAAAAAAAAAAAAAAAAIQIAADsCAAAAAAAAFAAAAA8AAAAeAAAAZAAAAGQAAAABAAAAAAAAAAAAAAAPAAAAZAAAAAAAAAAAAAAAAAAAAAAAAAAEAAAACgAAAAAAAAAAAAAAAAAAAEsAAABkAAAAAQAAAAQAAAAAAAAAAQAAAAAAAAAAAAAA/////wAAAAAAAAAAAAAAAAAAAAAAAAAAAAAAAAQAAAAAAAAAAgAAAAAAAAAAAPA/gAY4DwEAAAAAAAAAAAIAAAAAAAAAAAAAQLBXZA0BAAAAAAAAAAACAAAAAAAAAAAACEDwLoAOAQAAAAAAAAAAAgAAAAAAAAAAABBAEC+ADgEAAAAAAAAAAAEAAAAAAAAAAAAAAAAAAAABAAAAAAAAAAAAAAAAAAAAAQAAAP////8BAAAAAAAAAAAAAAABAAAAAAAAAAEAAAABAAAAdr7JAP///wAAAAAAAAAAAAAAAQAAAAAAAAAAAAAAZAAAAAEAAAABAAAAAAAAAAAAAAAAAAAAAAAAAAAAAAALAAAACgAAAMgAAAAAAAAAAAAAAAAAAAA8AAAAPAAAADwAAAAAAAAAAAAAAAAAAAAAAAAAAAAAAAAAAAAAAAAAAAAAAAAAAAAAAAAAAAAAAAAAAAAAAAAAAAAAAAAAAAAAAAAAAAAAAAAAAAAAAAAAAAAAAAAAAAAAAAAAAAAAAAAAAAAAAAAAAAAAAAAAAAAAAAAAAAAAAAAAAAAAAAAAAQAAAAEAAAAAAAAACQAAAAEAAAAAAAAAZAAAAAAAAAAAAAAAlgAAAAAAAABkAAAAAQAAAAAAAAABAAAAAAAAAAAAAAD/AP8AAP//AAEAAAAyAAAA//8AAABmACMAB11BBQB1ACMAhQAAAAAAAAAAAAAAAAAAAAAAAAAAAAEAAAAAAAAAAQAAAAEAAAAAAAAAAAAAAAAAAAAAAAAAAQAAAAEAAAAAAAAAAAAAAAAAAAABAAAAAQAAAAEAAAAAAAAAAAAAAAAAAAAAAAAAAQAAAAEAAAAAAAAAAAAAAAAAAAAAAAAAlgAAAAEAAAABAAAAAAAAAAAAAAAAAAAAAQAAAAEAAAD///8AAAAAAAAAAAAAAAAAAAABAAAAAQAAAAAAAAAAAAAAAAAAAAEAAAABAAAA////AAAAAAAAAAAAAAAAAAAAAAAAAAAAAAAAAAAAAQAAAAEAAAAAAAAAAAAAAAAAAAABAAAAAQAAAP///wAAAAAAAAAAAAAAAAAAAAEAAAABAAAAAAAAAAAAAAAAAAAAAQAAAAEAAAD///8AAAAAAAAAAAAAAAAAAAAAAAAADAAAAAAAAAABAAAAHwAAAFQAAAAAAAAAAAAAAAAAAAAAAAAAAAAAAAAAAAAAAAAAAAAAAAAAAAAAAAAAAAAAAAAAAAAAAAAAAAAAAAAAAAAAAAAAAAAAAAAAAAAAAAAAAAAAAAAAAAAhAAAAGAAAABQAAABSFgAAtxAAAEo0AADOIwAAEAAAACYAAAAIAAAAAYEAAAAAAAA="/>
              </a:ext>
            </a:extLst>
          </p:cNvGraphicFramePr>
          <p:nvPr>
            <p:ph type="chart" idx="1"/>
          </p:nvPr>
        </p:nvGraphicFramePr>
        <p:xfrm>
          <a:off x="3628390" y="2717165"/>
          <a:ext cx="4871720" cy="3103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Соединительная линия1"/>
          <p:cNvCxnSpPr>
            <a:endCxn id="1920169263" idx="1"/>
            <a:extLst>
              <a:ext uri="smNativeData">
                <pr:smNativeData xmlns:pr="smNativeData" xmlns="smNativeData" val="SMDATA_17_lj7qXxMAAAAlAAAADwAAAA8BAAAAkAAAAEgAAACQAAAASAAAAAAAAAAAAAAAAAAAAAEAAABQAAAAi6/4iq/4+r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OM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IA4AAD4NAABSFgAAQxoAAAAAAAAmAAAACAAAAP//////////MAAAABQAAAAAAAAAAAD//wAAAQAAAP//AAABAA=="/>
              </a:ext>
            </a:extLst>
          </p:cNvCxnSpPr>
          <p:nvPr/>
        </p:nvCxnSpPr>
        <p:spPr>
          <a:xfrm rot="5400000">
            <a:off x="1904365" y="2544445"/>
            <a:ext cx="2116455" cy="1332230"/>
          </a:xfrm>
          <a:prstGeom prst="curvedConnector2">
            <a:avLst/>
          </a:pr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sp>
        <p:nvSpPr>
          <p:cNvPr id="5" name="Линия1"/>
          <p:cNvSpPr>
            <a:extLst>
              <a:ext uri="smNativeData">
                <pr:smNativeData xmlns:pr="smNativeData" xmlns="smNativeData" val="SMDATA_17_lj7qXxMAAAAlAAAAC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Bg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OM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fiUAAD4NAACAJQAAxhAAAAAAAAAmAAAACAAAAP//////////MAAAABQAAAAAAAAAAAD//wAAAQAAAP//AAABAA=="/>
              </a:ext>
            </a:extLst>
          </p:cNvSpPr>
          <p:nvPr/>
        </p:nvSpPr>
        <p:spPr>
          <a:xfrm flipH="1">
            <a:off x="6094730" y="2152650"/>
            <a:ext cx="1270" cy="574040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lgDashDot"/>
            <a:headEnd type="none"/>
            <a:tailEnd type="stealth" w="lg" len="lg"/>
          </a:ln>
          <a:effectLst/>
        </p:spPr>
      </p:sp>
      <p:cxnSp>
        <p:nvCxnSpPr>
          <p:cNvPr id="6" name="Соединительная линия2"/>
          <p:cNvCxnSpPr>
            <a:endCxn id="1920169263" idx="3"/>
            <a:extLst>
              <a:ext uri="smNativeData">
                <pr:smNativeData xmlns:pr="smNativeData" xmlns="smNativeData" val="SMDATA_17_lj7qXxMAAAAlAAAADgAAAA8BAAAAkAAAAEgAAACQAAAASAAAAAAAAAAAAAAAAAAAAAEAAABQAAAA2KQTPvce8L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lkAAAAAgAAAAIAAAACAAAAA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PbpD0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SjQAAD4NAABHPQAAQxoAAAAAAAAmAAAACAAAAP//////////MAAAABQAAAAAAAAAAAD//wAAAQAAAP//AAABAA=="/>
              </a:ext>
            </a:extLst>
          </p:cNvCxnSpPr>
          <p:nvPr/>
        </p:nvCxnSpPr>
        <p:spPr>
          <a:xfrm rot="5400000">
            <a:off x="8172450" y="2480310"/>
            <a:ext cx="2116455" cy="1461135"/>
          </a:xfrm>
          <a:prstGeom prst="bentConnector2">
            <a:avLst/>
          </a:prstGeom>
          <a:noFill/>
          <a:ln w="63500" cap="flat" cmpd="dbl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7" name="Соединительная линия3"/>
          <p:cNvCxnSpPr>
            <a:extLst>
              <a:ext uri="smNativeData">
                <pr:smNativeData xmlns:pr="smNativeData" xmlns="smNativeData" val="SMDATA_17_lj7qXxMAAAAlAAAADgAAAA8BAAAAkAAAAEgAAACQAAAASAAAAAAAAAAAAAAAAAAAAAEAAABQAAAA1KOU0CquN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8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OM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gCUAAD4NAADhMQAAxhAAAAAAAAAmAAAACAAAAP//////////MAAAABQAAAAAAAAAAAD//wAAAQAAAP//AAABAA=="/>
              </a:ext>
            </a:extLst>
          </p:cNvCxnSpPr>
          <p:nvPr/>
        </p:nvCxnSpPr>
        <p:spPr>
          <a:xfrm rot="10800000">
            <a:off x="6096000" y="2152650"/>
            <a:ext cx="2012315" cy="574040"/>
          </a:xfrm>
          <a:prstGeom prst="bentConnector3">
            <a:avLst>
              <a:gd name="adj1" fmla="val 50016"/>
            </a:avLst>
          </a:pr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sp>
        <p:nvSpPr>
          <p:cNvPr id="8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BcD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8xQAAKMkAAAONgAA4yYAAAAgAAAmAAAACAAAAP//////////MAAAABQAAAAAAAAAAAD//wAAAQAAAP//AAABAA=="/>
              </a:ext>
            </a:extLst>
          </p:cNvSpPr>
          <p:nvPr/>
        </p:nvSpPr>
        <p:spPr>
          <a:xfrm>
            <a:off x="3405505" y="5955665"/>
            <a:ext cx="538162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arrows are attached to the diagram borders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Another example</a:t>
            </a:r>
          </a:p>
        </p:txBody>
      </p:sp>
      <p:sp>
        <p:nvSpPr>
          <p:cNvPr id="3" name="Текст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k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ZmZmA8zMzADAwP8Af39/AAAAAAAAAAAAAAAAAAAAAAAAAAAAIQAAABgAAAAUAAAAuw0AADwQAABeGwAAThQAAAAAAAAmAAAACAAAAAEAAAB/AAAAMAAAABQAAAAAAAAAAAD//wAAAQAAAP//AAABAA=="/>
              </a:ext>
            </a:extLst>
          </p:cNvSpPr>
          <p:nvPr>
            <p:ph type="body" idx="1"/>
          </p:nvPr>
        </p:nvSpPr>
        <p:spPr>
          <a:xfrm>
            <a:off x="2232025" y="2639060"/>
            <a:ext cx="2216785" cy="661670"/>
          </a:xfrm>
          <a:solidFill>
            <a:schemeClr val="accent1"/>
          </a:solidFill>
        </p:spPr>
        <p:txBody>
          <a:bodyPr/>
          <a:lstStyle/>
          <a:p>
            <a:pPr/>
            <a:r>
              <a:t>Text #1</a:t>
            </a:r>
          </a:p>
        </p:txBody>
      </p:sp>
      <p:sp>
        <p:nvSpPr>
          <p:cNvPr id="4" name="ТекстСлайда2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UAcAALgYAADzFAAAyhwAAAAAAAAmAAAACAAAAP//////////MAAAABQAAAAAAAAAAAD//wAAAQAAAP//AAABAA=="/>
              </a:ext>
            </a:extLst>
          </p:cNvSpPr>
          <p:nvPr/>
        </p:nvSpPr>
        <p:spPr>
          <a:xfrm>
            <a:off x="1188720" y="4018280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#2-1</a:t>
            </a:r>
          </a:p>
        </p:txBody>
      </p:sp>
      <p:sp>
        <p:nvSpPr>
          <p:cNvPr id="5" name="Прямоугольник1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XhsAALgYAAABKQAAyhwAAAAAAAAmAAAACAAAAP//////////MAAAABQAAAAAAAAAAAD//wAAAQAAAP//AAABAA=="/>
              </a:ext>
            </a:extLst>
          </p:cNvSpPr>
          <p:nvPr/>
        </p:nvSpPr>
        <p:spPr>
          <a:xfrm>
            <a:off x="4448810" y="4018280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#2-2</a:t>
            </a:r>
          </a:p>
        </p:txBody>
      </p:sp>
      <p:sp>
        <p:nvSpPr>
          <p:cNvPr id="6" name="Прямоугольник2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iAMAAK8fAAArEQAAwSMAAAAAAAAmAAAACAAAAP//////////MAAAABQAAAAAAAAAAAD//wAAAQAAAP//AAABAA=="/>
              </a:ext>
            </a:extLst>
          </p:cNvSpPr>
          <p:nvPr/>
        </p:nvSpPr>
        <p:spPr>
          <a:xfrm>
            <a:off x="574040" y="5150485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#2-1-1</a:t>
            </a:r>
          </a:p>
        </p:txBody>
      </p:sp>
      <p:sp>
        <p:nvSpPr>
          <p:cNvPr id="7" name="Прямоугольник3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DBy5w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9C0AAK8fAACXOwAAwSMAAAAAAAAmAAAACAAAAP//////////MAAAABQAAAAAAAAAAAD//wAAAQAAAP//AAABAA=="/>
              </a:ext>
            </a:extLst>
          </p:cNvSpPr>
          <p:nvPr/>
        </p:nvSpPr>
        <p:spPr>
          <a:xfrm>
            <a:off x="7470140" y="5150485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#2-1-2</a:t>
            </a:r>
          </a:p>
        </p:txBody>
      </p:sp>
      <p:sp>
        <p:nvSpPr>
          <p:cNvPr id="8" name="Прямоугольник4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Cw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sysAADwQAABWOQAAThQAAAAAAAAmAAAACAAAAP//////////MAAAABQAAAAAAAAAAAD//wAAAQAAAP//AAABAA=="/>
              </a:ext>
            </a:extLst>
          </p:cNvSpPr>
          <p:nvPr/>
        </p:nvSpPr>
        <p:spPr>
          <a:xfrm>
            <a:off x="7103745" y="2639060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#I</a:t>
            </a:r>
          </a:p>
        </p:txBody>
      </p:sp>
      <p:sp>
        <p:nvSpPr>
          <p:cNvPr id="9" name="Прямоугольник5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Fs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RDoAAOcWAADnRwAA+RoAAAAAAAAmAAAACAAAAP//////////MAAAABQAAAAAAAAAAAD//wAAAQAAAP//AAABAA=="/>
              </a:ext>
            </a:extLst>
          </p:cNvSpPr>
          <p:nvPr/>
        </p:nvSpPr>
        <p:spPr>
          <a:xfrm>
            <a:off x="9471660" y="3723005"/>
            <a:ext cx="2216785" cy="6616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 marL="230505" indent="-230505" defTabSz="449580">
              <a:spcBef>
                <a:spcPts val="1000"/>
              </a:spcBef>
              <a:buChar char="•"/>
              <p:prBullet>
                <a:buChar/>
              </p:prBullet>
              <a:tabLst/>
            </a:pPr>
            <a:r>
              <a:t>Text #II</a:t>
            </a:r>
          </a:p>
        </p:txBody>
      </p:sp>
      <p:cxnSp>
        <p:nvCxnSpPr>
          <p:cNvPr id="10" name="Соединительная линия1"/>
          <p:cNvCxnSpPr>
            <a:endCxn id="3" idx="0"/>
            <a:extLst>
              <a:ext uri="smNativeData">
                <pr:smNativeData xmlns:pr="smNativeData" xmlns="smNativeData" val="SMDATA_17_lj7qXxMAAAAlAAAAD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bBMAAD4NAACNFAAAPBAAAAAAAAAmAAAACAAAAP//////////MAAAABQAAAAAAAAAAAD//wAAAQAAAP//AAABAA=="/>
              </a:ext>
            </a:extLst>
          </p:cNvCxnSpPr>
          <p:nvPr/>
        </p:nvCxnSpPr>
        <p:spPr>
          <a:xfrm>
            <a:off x="3157220" y="2152650"/>
            <a:ext cx="183515" cy="486410"/>
          </a:xfrm>
          <a:prstGeom prst="bentConnector2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1" name="Соединительная линия2"/>
          <p:cNvCxnSpPr>
            <a:stCxn id="3" idx="2"/>
            <a:endCxn id="4" idx="0"/>
            <a:extLst>
              <a:ext uri="smNativeData">
                <pr:smNativeData xmlns:pr="smNativeData" xmlns="smNativeData" val="SMDATA_17_lj7qXxMAAAAlAAAADgAAAA8BAAAAkAAAAEgAAACQAAAASAAAAAAAAAAAAAAAAAAAAAEAAABQAAAAzb7/SaX877s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Ig4AAE4UAACNFAAAuBgAAAAAAAAmAAAACAAAAP//////////MAAAABQAAAAAAAAAAAD//wAAAQAAAP//AAABAA=="/>
              </a:ext>
            </a:extLst>
          </p:cNvCxnSpPr>
          <p:nvPr/>
        </p:nvCxnSpPr>
        <p:spPr>
          <a:xfrm rot="5400000">
            <a:off x="2459990" y="3138170"/>
            <a:ext cx="717550" cy="1043305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2" name="Соединительная линия3"/>
          <p:cNvCxnSpPr>
            <a:stCxn id="4" idx="2"/>
            <a:endCxn id="6" idx="0"/>
            <a:extLst>
              <a:ext uri="smNativeData">
                <pr:smNativeData xmlns:pr="smNativeData" xmlns="smNativeData" val="SMDATA_17_lj7qXxMAAAAlAAAADgAAAA8BAAAAkAAAAEgAAACQAAAASAAAAAAAAAAAAAAAAAAAAAEAAABQAAAAxWEBTFQcVr8AAAAAAGSuQDmeTmBcJPY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WgoAAMocAAAiDgAArx8AAAAAAAAmAAAACAAAAP//////////MAAAABQAAAAAAAAAAAD//wAAAQAAAP//AAABAA=="/>
              </a:ext>
            </a:extLst>
          </p:cNvCxnSpPr>
          <p:nvPr/>
        </p:nvCxnSpPr>
        <p:spPr>
          <a:xfrm rot="5400000">
            <a:off x="1754505" y="4608195"/>
            <a:ext cx="470535" cy="614680"/>
          </a:xfrm>
          <a:prstGeom prst="bentConnector3">
            <a:avLst>
              <a:gd name="adj1" fmla="val 49933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3" name="Соединительная линия4"/>
          <p:cNvCxnSpPr>
            <a:stCxn id="3" idx="2"/>
            <a:endCxn id="5" idx="0"/>
            <a:extLst>
              <a:ext uri="smNativeData">
                <pr:smNativeData xmlns:pr="smNativeData" xmlns="smNativeData" val="SMDATA_17_lj7qXxMAAAAlAAAADgAAAA8BAAAAkAAAAEgAAACQAAAASAAAAAAAAAAAAAAAAAAAAAEAAABQAAAAzb7/SaX87zs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OM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jRQAAE4UAAAwIgAAuBgAAAAAAAAmAAAACAAAAP//////////MAAAABQAAAAAAAAAAAD//wAAAQAAAP//AAABAA=="/>
              </a:ext>
            </a:extLst>
          </p:cNvCxnSpPr>
          <p:nvPr/>
        </p:nvCxnSpPr>
        <p:spPr>
          <a:xfrm rot="5400000">
            <a:off x="4090035" y="2551430"/>
            <a:ext cx="717550" cy="2216785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4" name="Соединительная линия5"/>
          <p:cNvCxnSpPr>
            <a:stCxn id="4" idx="2"/>
            <a:endCxn id="7" idx="0"/>
            <a:extLst>
              <a:ext uri="smNativeData">
                <pr:smNativeData xmlns:pr="smNativeData" xmlns="smNativeData" val="SMDATA_17_lj7qXxMAAAAlAAAADgAAAA8BAAAAkAAAAEgAAACQAAAASAAAAAAAAAAAAAAAAAAAAAEAAABQAAAAxWEBTFQcVr+BtfyWuoc5vzmeTmBcJPY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Ig4AAMocAADGNAAArx8AAAAAAAAmAAAACAAAAP//////////MAAAABQAAAAAAAAAAAD//wAAAQAAAP//AAABAA=="/>
              </a:ext>
            </a:extLst>
          </p:cNvCxnSpPr>
          <p:nvPr/>
        </p:nvCxnSpPr>
        <p:spPr>
          <a:xfrm rot="5400000">
            <a:off x="5202555" y="1774825"/>
            <a:ext cx="470535" cy="6281420"/>
          </a:xfrm>
          <a:prstGeom prst="bentConnector3">
            <a:avLst>
              <a:gd name="adj1" fmla="val 49933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5" name="Соединительная линия6"/>
          <p:cNvCxnSpPr>
            <a:endCxn id="8" idx="0"/>
            <a:extLst>
              <a:ext uri="smNativeData">
                <pr:smNativeData xmlns:pr="smNativeData" xmlns="smNativeData" val="SMDATA_17_lj7qXxMAAAAlAAAADgAAAA8BAAAAkAAAAEgAAACQAAAASAAAAAAAAAAAAAAAAAAAAAEAAABQAAAAzb7/SaX87zs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IAAD4NAADDMgAAPBAAAAAAAAAmAAAACAAAAP//////////MAAAABQAAAAAAAAAAAD//wAAAQAAAP//AAABAA=="/>
              </a:ext>
            </a:extLst>
          </p:cNvCxnSpPr>
          <p:nvPr/>
        </p:nvCxnSpPr>
        <p:spPr>
          <a:xfrm rot="10800000">
            <a:off x="8212455" y="2152650"/>
            <a:ext cx="39370" cy="486410"/>
          </a:xfrm>
          <a:prstGeom prst="bentConnector2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cxnSp>
        <p:nvCxnSpPr>
          <p:cNvPr id="16" name="Соединительная линия7"/>
          <p:cNvCxnSpPr>
            <a:stCxn id="8" idx="2"/>
            <a:endCxn id="9" idx="0"/>
            <a:extLst>
              <a:ext uri="smNativeData">
                <pr:smNativeData xmlns:pr="smNativeData" xmlns="smNativeData" val="SMDATA_17_lj7qXxMAAAAlAAAADgAAAA8BAAAAkAAAAEgAAACQAAAASAAAAAAAAAAAAAAAAAAAAAEAAABQAAAAM4oBXDmjWL8AAAAAAGSuQDmeTmBcJPY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IAAE4UAAAWQQAA5xYAAAAAAAAmAAAACAAAAP//////////MAAAABQAAAAAAAAAAAD//wAAAQAAAP//AAABAA=="/>
              </a:ext>
            </a:extLst>
          </p:cNvCxnSpPr>
          <p:nvPr/>
        </p:nvCxnSpPr>
        <p:spPr>
          <a:xfrm rot="5400000">
            <a:off x="9185275" y="2327910"/>
            <a:ext cx="422275" cy="2367915"/>
          </a:xfrm>
          <a:prstGeom prst="bentConnector3">
            <a:avLst>
              <a:gd name="adj1" fmla="val 49925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cxnSp>
      <p:sp>
        <p:nvSpPr>
          <p:cNvPr id="17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BcDAAD/fwAA/38AAAAAAAAJAAAABAAAAEAQPg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KgwAAF0jAABFLQAA/SgAAAAgAAAmAAAACAAAAP//////////MAAAABQAAAAAAAAAAAD//wAAAQAAAP//AAABAA=="/>
              </a:ext>
            </a:extLst>
          </p:cNvSpPr>
          <p:nvPr/>
        </p:nvSpPr>
        <p:spPr>
          <a:xfrm>
            <a:off x="1977390" y="5748655"/>
            <a:ext cx="5381625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Text #1 and #I attached on 1 end</a:t>
            </a:r>
          </a:p>
          <a:p>
            <a:pPr algn="ctr"/>
            <a:r>
              <a:t>Everything else attached on 2 ends </a:t>
            </a:r>
          </a:p>
          <a:p>
            <a:pPr algn="ctr"/>
            <a:r>
              <a:t>(Texts ## 2-1, 2-2, 2-1-1, 2-1-2, II)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sp>
        <p:nvSpPr>
          <p:cNvPr id="3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LYCAAC/FAAA9gQAAAAgAAAmAAAACAAAAP//////////MAAAABQAAAAAAAAAAAD//wAAAQAAAP//AAABAA=="/>
              </a:ext>
            </a:extLst>
          </p:cNvSpPr>
          <p:nvPr/>
        </p:nvSpPr>
        <p:spPr>
          <a:xfrm>
            <a:off x="1363345" y="440690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original*</a:t>
            </a:r>
          </a:p>
        </p:txBody>
      </p:sp>
      <p:sp>
        <p:nvSpPr>
          <p:cNvPr id="4" name="Текстовое поле2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NDMAAI4eAAC+RQAA3yIAAAAAAAAmAAAACAAAAP//////////MAAAABQAAAAAAAAAAAD//wAAAQAAAP//AAABAA=="/>
              </a:ext>
            </a:extLst>
          </p:cNvSpPr>
          <p:nvPr/>
        </p:nvSpPr>
        <p:spPr>
          <a:xfrm>
            <a:off x="8323580" y="496697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«scheme-lighter shades»</a:t>
            </a:r>
          </a:p>
        </p:txBody>
      </p:sp>
      <p:pic>
        <p:nvPicPr>
          <p:cNvPr id="5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HYDAAD2BAAAegsAADcO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62610" y="806450"/>
            <a:ext cx="1303020" cy="15043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QAAAAAAAAAAAAAA////AAAAAAAAAAAAAAAAAAAAAAAAAAAAAAAAAAAAAABkAAAAZAAAAAAAAAAjAAAABAAAAGQAAAAXAAAAFAAAAAAAAAAAAAAA/38AAP9/AAAAAAAACQAAAAQAAAAAAEAH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IUBAADKEAAAPQcAAGUXAAAAAAAAJgAAAAgAAAD//////////zAAAAAUAAAAAAAAAAAA//8AAAEAAAD//wAAAQA="/>
              </a:ext>
            </a:extLst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47015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DIAAAAoAAAAZAAAAAAAAAAjAAAABAAAAGQAAAAXAAAAFAAAAAAAAAAAAAAA/38AAP9/AAAAAAAACQAAAAQAAAAAAEAHDAAAABAAAAAAAAAAAAAAAAAAAAAAAAAAHgAAAGgAAAAAAAAAAAAAAAAAAAAAAAAAAAAAABAnAAAQJwAAAAAAAAAAAAAAAAAAAAAAAAAAAAAAAAAAAAAAAAAAAAAUAAAAAAAAAMDA/wAAAAAAZAAAADIAAAAAAAAAZAAAAAA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AMIAADKEAAAuw0AAGUXAAAAAAAAJgAAAAgAAAD//////////zAAAAAUAAAAAAAAAAAA//8AAAEAAAD//wAAAQA="/>
              </a:ext>
            </a:extLst>
          </p:cNvPicPr>
          <p:nvPr/>
        </p:nvPicPr>
        <p:blipFill>
          <a:blip r:embed="rId2">
            <a:lum bright="50000" contrast="-60000"/>
          </a:blip>
          <a:stretch>
            <a:fillRect/>
          </a:stretch>
        </p:blipFill>
        <p:spPr>
          <a:xfrm>
            <a:off x="1302385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rLiIrDAAAABAAAAAAAAAAAAAAAAAAAAAAAAAAHgAAAGgAAAAAAAAAAAAAAAAAAAAAAAAAAAAAABAnAAAQJwAAAAAAAAAAAAAAAAAAAAAAAAAAAAAAAAAAAAAAAAAAAAAUAAAAAAAAAMDA/wAAAAAAZAAAADIAAAAAAAAAAAAAAGQ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O4OAADKEAAAphQ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5E4D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426970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g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KYVAADKEAAAXhsAAGUXAAAAAAAAJgAAAAgAAAD//////////zAAAAAUAAAAAAAAAAAA//8AAAEAAAD//wAAAQA="/>
              </a:ext>
            </a:extLst>
          </p:cNvPicPr>
          <p:nvPr/>
        </p:nvPicPr>
        <p:blipFill>
          <a:blip r:embed="rId2">
            <a:biLevel thresh="50000"/>
            <a:clrChange>
              <a:clrFrom>
                <a:schemeClr val="accent1"/>
              </a:clrFrom>
              <a:clrTo>
                <a:srgbClr val="000000"/>
              </a:clrTo>
            </a:clrChange>
            <a:clrChange>
              <a:clrFrom>
                <a:schemeClr val="bg1"/>
              </a:clrFrom>
              <a:clrTo>
                <a:srgbClr val="FFFFFF"/>
              </a:clrTo>
            </a:clrChange>
          </a:blip>
          <a:stretch>
            <a:fillRect/>
          </a:stretch>
        </p:blipFill>
        <p:spPr>
          <a:xfrm>
            <a:off x="3519170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Текстовое поле3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TQUAAPAnAADUOQAAMCoAAAAgAAAmAAAACAAAAP//////////MAAAABQAAAAAAAAAAAD//wAAAQAAAP//AAABAA=="/>
              </a:ext>
            </a:extLst>
          </p:cNvSpPr>
          <p:nvPr/>
        </p:nvSpPr>
        <p:spPr>
          <a:xfrm>
            <a:off x="861695" y="6492240"/>
            <a:ext cx="853884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*I am not an author of an original pictures, it’s used for testing purposes</a:t>
            </a:r>
          </a:p>
        </p:txBody>
      </p:sp>
      <p:pic>
        <p:nvPicPr>
          <p:cNvPr id="11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EAHDAAAABAAAAAAAAAAAAAAAAAAAAAAAAAAHgAAAGgAAAAAAAAAAAAAAAAAAAAAAAAAAAAAABAnAAAQJwAAAAAAAAAAAAAAAAAAAAAAAAAAAAAAAAAAAAAAAAAAAAAUAAAAAAAAAMDA/wAAAAAAZAAAADIAAAAAAAAAAAAAAGQAAAD5+flI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/7UEAAAAAAAAAAAAAAAD///8AAAAAACEAAAAYAAAAFAAAAKogAADKEAAAYiY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9F9F9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309870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ChoaE5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KGhoTIAAAAAAAAAAAAAAAD///8AAAAAACEAAAAYAAAAFAAAAL8nAADKEAAAdy0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A1A1A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461125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Hx8c6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3NzTMAAAAAAAAAAAAAAAD///8AAAAAACEAAAAYAAAAFAAAAF4uAADKEAAAFjQ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7C7C7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7537450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4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ChoaE7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KGhoTQAAAAAAAAAAAAAAAD///8AAAAAACEAAAAYAAAAFAAAAG41AADKEAAAJjs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A1A1A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8685530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Изображение10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Cenp7c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J6embUAAAAAAAAAAAAAAAD///8AAAAAACEAAAAYAAAAFAAAAHk8AADKEAAAMUI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9E9E9E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9830435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Изображение1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C4N1N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Jrm5kYAAAAAAAAAAAAAAAD///8AAAAAACEAAAAYAAAAFAAAAE9DAADKEAAAB0kAAGU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2E0DD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10941685" y="272923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7" name="Изображение1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CBzc1O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+pqUcAAAAAAAAAAAAAAAD///8AAAAAACEAAAAYAAAAFAAAAKogAACaGQAAYiYAADUg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81CDCD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309870" y="416179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8" name="Изображение1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61ZFP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NgUgAAAAAAAAAAAAAAAD///8AAAAAACEAAAAYAAAAFAAAADAoAACaGQAA6C0AADUg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AD59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532880" y="416179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KkI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FACAAAEAgAAtgkAAIMW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75920" y="327660"/>
            <a:ext cx="1202690" cy="33318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BcDAAC/FAAAVwUAAAAgAAAmAAAACAAAAP//////////MAAAABQAAAAAAAAAAAD//wAAAQAAAP//AAABAA=="/>
              </a:ext>
            </a:extLst>
          </p:cNvSpPr>
          <p:nvPr/>
        </p:nvSpPr>
        <p:spPr>
          <a:xfrm>
            <a:off x="1363345" y="502285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</a:t>
            </a:r>
          </a:p>
        </p:txBody>
      </p:sp>
      <p:pic>
        <p:nvPicPr>
          <p:cNvPr id="5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QAAAAAAAAAAAAAA////AAAAAAAAAAAAAAAAAAAAAAAAAAAAAAAAAAAAAABkAAAAZAAAAAAAAAAjAAAABAAAAGQAAAAXAAAAFAAAAAAAAAAAAAAA/38AAP9/AAAAAAAACQAAAAQAAAAAAIAJDAAAABAAAAAAAAAAAAAAAAAAAAAAAAAAHgAAAGgAAAAAAAAAAAAAAAAAAAAAAAAAAAAAABAnAAAQJwAAAAAAAAAAAAAAAAAAAAAAAAAAAAAAAAAAAAAAAAAAAAAUAAAAAAAAAMDA/wAAAAAAZAAAADIAAAAAAAAAZAAAAAA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JgKAAAgDgAAqg4AAGkZAAAAAAAAJgAAAAgAAAD//////////zAAAAAUAAAAAAAAAAAA//8AAAEAAAD//wAAAQA="/>
              </a:ext>
            </a:extLst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722120" y="229616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DIAAAAoAAAAZAAAAAAAAAAjAAAABAAAAGQAAAAXAAAAFAAAAAAAAAAAAAAA/38AAP9/AAAAAAAACQAAAAQAAAAAAKkIDAAAABAAAAAAAAAAAAAAAAAAAAAAAAAAHgAAAGgAAAAAAAAAAAAAAAAAAAAAAAAAAAAAABAnAAAQJwAAAAAAAAAAAAAAAAAAAAAAAAAAAAAAAAAAAAAAAAAAAAAUAAAAAAAAAMDA/wAAAAAAZAAAADIAAAAAAAAAZAAAAAA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L4PAAAgDgAA0BMAAGkZAAAAAAAAJgAAAAgAAAD//////////zAAAAAUAAAAAAAAAAAA//8AAAEAAAD//wAAAQA="/>
              </a:ext>
            </a:extLst>
          </p:cNvPicPr>
          <p:nvPr/>
        </p:nvPicPr>
        <p:blipFill>
          <a:blip r:embed="rId2">
            <a:lum bright="50000" contrast="-60000"/>
          </a:blip>
          <a:stretch>
            <a:fillRect/>
          </a:stretch>
        </p:blipFill>
        <p:spPr>
          <a:xfrm>
            <a:off x="2559050" y="229616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KkIDAAAABAAAAAAAAAAAAAAAAAAAAAAAAAAHgAAAGgAAAAAAAAAAAAAAAAAAAAAAAAAAAAAABAnAAAQJwAAAAAAAAAAAAAAAAAAAAAAAAAAAAAAAAAAAAAAAAAAAAAUAAAAAAAAAMDA/wAAAAAAZAAAADIAAAAAAAAAAAAAAGQ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OQUAAAgDgAA9hgAAGk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5E4D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3395980" y="229616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gAAAAAAAAAAAAAA////AAAAAAAAAAAAAAAAAAAAAAAAAAAAAAAAAAAAAABkAAAAZAAAAAAAAAAjAAAABAAAAGQAAAAXAAAAFAAAAAAAAAAAAAAA/38AAP9/AAAAAAAACQAAAAQAAAAAAJQIDAAAABAAAADEYj9Ht/PAP46r8ERGrzY/HgAAAGgAAAAAAAAAAAAAAAAAAAAAAAAAAAAAABAnAAAQJwAAAAAAAAAAAAAAAAAAAAAAAAAAAAAAAAAAAAAAAAAAAAAUAAAAAAAAAMDA/wAAAAAAZAAAADIAAAAAAAAAZAAAAAAAAAD15N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Xk0AAAAAAAAAAAAAAAAAD///8AAAAAACEAAAAYAAAAFAAAAAsaAAAgDgAAHR4AAGkZAAAAAAAAJgAAAAgAAAD//////////zAAAAAUAAAAAAAAAAAA//8AAAEAAAD//wAAAQA="/>
              </a:ext>
            </a:extLst>
          </p:cNvPicPr>
          <p:nvPr/>
        </p:nvPicPr>
        <p:blipFill>
          <a:blip r:embed="rId2">
            <a:biLevel thresh="50000"/>
            <a:clrChange>
              <a:clrFrom>
                <a:schemeClr val="accent1"/>
              </a:clrFrom>
              <a:clrTo>
                <a:srgbClr val="000000"/>
              </a:clrTo>
            </a:clrChange>
            <a:clrChange>
              <a:clrFrom>
                <a:schemeClr val="bg1"/>
              </a:clrFrom>
              <a:clrTo>
                <a:srgbClr val="FFFFFF"/>
              </a:clrTo>
            </a:clrChange>
          </a:blip>
          <a:stretch>
            <a:fillRect/>
          </a:stretch>
        </p:blipFill>
        <p:spPr>
          <a:xfrm>
            <a:off x="4233545" y="229616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D5+flI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/7UEAAAAAAAAAAAAAAAD///8AAAAAACEAAAAYAAAAFAAAALonAACGDgAAzCs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9F9F9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457950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KkIDAAAABAAAADEYj9Ht/PAP46r8ERGrzY/HgAAAGgAAAAAAAAAAAAAAAAAAAAAAAAAAAAAABAnAAAQJwAAAAAAAAAAAAAAAAAAAAAAAAAAAAAAAAAAAAAAAAAAAAAUAAAAAAAAAMDA/wAAAAAAZAAAADIAAAAAAAAAAAAAAGQAAAChoaE5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KGhoTIAAAAAAAAAAAAAAAD///8AAAAAACEAAAAYAAAAFAAAAO0sAACGDgAA/zA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A1A1A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7303135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DHx8c6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3NzTMAAAAAAAAAAAAAAAD///8AAAAAACEAAAAYAAAAFAAAAOExAACGDgAA8zU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7C7C7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8108315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ChoaE7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KGhoTQAAAAAAAAAAAAAAAD///8AAAAAACEAAAAYAAAAFAAAAC03AACGDgAAPzs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A1A1A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8969375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Изображение10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CwxP8GDAAAABAAAAAAAAAAAAAAAI6r8ERGrzY/HgAAAGgAAAAAAAAAAAAAAAAAAAAAAAAAAAAAABAnAAAQJwAAAAAAAAAAAAAAAAAAAAAAAAAAAAAAAAAAAAAAAAAAAAAUAAAAAAAAAMDA/wAAAAAAZAAAADIAAAAAAAAAAAAAAGQAAACenp7c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J6embUAAAAAAAAAAAAAAAD///8AAAAAACEAAAAYAAAAFAAAANE8AACGDgAA40A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9E9E9E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9886315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4" name="Изображение1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BDAAAABAAAAAAAAAAAAAAAI6r8ERGrzY/HgAAAGgAAAAAAAAAAAAAAAAAAAAAAAAAAAAAABAnAAAQJwAAAAAAAAAAAAAAAAAAAAAAAAAAAAAAAAAAAAAAAAAAAAAUAAAAAAAAAMDA/wAAAAAAZAAAADIAAAAAAAAAAAAAAGQAAADC4N1N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Jrm5kYAAAAAAAAAAAAAAAD///8AAAAAACEAAAAYAAAAFAAAAI5CAACGDgAAoEYAAM8Z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2E0DD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10819130" y="236093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Изображение1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Q0bAPDAAAABAAAAAAAAAAAAAAAI6r8ERGrzY/HgAAAGgAAAAAAAAAAAAAAAAAAAAAAAAAAAAAABAnAAAQJwAAAAAAAAAAAAAAAAAAAAAAAAAAAAAAAAAAAAAAAAAAAAAUAAAAAAAAAMDA/wAAAAAAZAAAADIAAAAAAAAAAAAAAGQAAACBzc1O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+pqUcAAAAAAAAAAAAAAAD///8AAAAAACEAAAAYAAAAFAAAALonAACtGgAAzCsAAPYl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81CDCD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457950" y="433641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Изображение1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Q0bAPDAAAABAAAAAAAAAAAAAAAI6r8ERGrzY/HgAAAGgAAAAAAAAAAAAAAAAAAAAAAAAAAAAAABAnAAAQJwAAAAAAAAAAAAAAAAAAAAAAAAAAAAAAAAAAAAAAAAAAAAAUAAAAAAAAAMDA/wAAAAAAZAAAADIAAAAAAAAAAAAAAGQAAAD61ZFP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NgUgAAAAAAAAAAAAAAAD///8AAAAAACEAAAAYAAAAFAAAAO0sAACtGgAA/zAAAPYl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AD59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7303135" y="433641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Текстовое поле2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OCmhA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NDMAAI4eAAC+RQAA3yIAAAAAAAAmAAAACAAAAP//////////MAAAABQAAAAAAAAAAAD//wAAAQAAAP//AAABAA=="/>
              </a:ext>
            </a:extLst>
          </p:cNvSpPr>
          <p:nvPr/>
        </p:nvSpPr>
        <p:spPr>
          <a:xfrm>
            <a:off x="8323580" y="496697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«scheme-lighter shades»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OMD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sp>
        <p:nvSpPr>
          <p:cNvPr id="3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LYCAAC/FAAA9gQAAAAgAAAmAAAACAAAAP//////////MAAAABQAAAAAAAAAAAD//wAAAQAAAP//AAABAA=="/>
              </a:ext>
            </a:extLst>
          </p:cNvSpPr>
          <p:nvPr/>
        </p:nvSpPr>
        <p:spPr>
          <a:xfrm>
            <a:off x="1363345" y="440690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original*</a:t>
            </a:r>
          </a:p>
        </p:txBody>
      </p:sp>
      <p:sp>
        <p:nvSpPr>
          <p:cNvPr id="4" name="Текстовое поле2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OgbAADtGgAAOSAAAAAAAAAmAAAACAAAAP//////////MAAAABQAAAAAAAAAAAD//wAAAQAAAP//AAABAA=="/>
              </a:ext>
            </a:extLst>
          </p:cNvSpPr>
          <p:nvPr/>
        </p:nvSpPr>
        <p:spPr>
          <a:xfrm>
            <a:off x="1363345" y="453644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«scheme-darker shades»</a:t>
            </a:r>
          </a:p>
        </p:txBody>
      </p:sp>
      <p:pic>
        <p:nvPicPr>
          <p:cNvPr id="5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gVJ8O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HYDAAD2BAAAegsAADcO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62610" y="806450"/>
            <a:ext cx="1303020" cy="15043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EEGDAAAABAAAAAAAAAAAAAAAAAAAAAAAAAAHgAAAGgAAAAAAAAAAAAAAAAAAAAAAAAAAAAAABAnAAAQJwAAAAAAAAAAAAAAAAAAAAAAAAAAAAAAAAAAAAAAAAAAAAAUAAAAAAAAAMDA/wAAAAAAZAAAADIAAAAAAAAAAAAAAGQAAAB4eHjI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5+a8EAAAAAAAAAAAAAAAD///8AAAAAACEAAAAYAAAAFAAAAGMIAACoEQAAGw4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87878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1363345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BhYWFZ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GFhYVIAAAAAAAAAAAAAAAD///8AAAAAACEAAAAYAAAAFAAAAN8PAACoEQAAlxU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61616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580005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A/Pz/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lJSbMAAAAAAAAAAAAAAAD///8AAAAAACEAAAAYAAAAFAAAANEWAACoEQAAiRw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3F3F3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3709035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BhYWFb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GFhYVQAAAAAAAAAAAAAAAD///8AAAAAACEAAAAYAAAAFAAAAMQdAACoEQAAfCM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61616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838700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BeXl68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F5eW9UAAAAAAAAAAAAAAAD///8AAAAAACEAAAAYAAAAFAAAAGQkAACoEQAAHCo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5E5E5E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915660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gVJ8ODAAAABAAAAAAAAAAAAAAAAAAAAAAAAAAHgAAAGgAAAAAAAAAAAAAAAAAAAAAAAAAAAAAABAnAAAQJwAAAAAAAAAAAAAAAAAAAAAAAAAAAAAAAAAAAAAAAAAAAAAUAAAAAAAAAMDA/wAAAAAAZAAAADIAAAAAAAAAAAAAAGQAAABAX1zN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BllZcYAAAAAAAAAAAAAAAD///8AAAAAACEAAAAYAAAAFAAAAD0rAACoEQAA9TA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5F5C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7028815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B1AACADAAAABAAAAAAAAAAAAAAAAAAAAAAAAAAHgAAAGgAAAAAAAAAAAAAAAAAAAAAAAAAAAAAABAnAAAQJwAAAAAAAAAAAAAAAAAAAAAAAAAAAAAAAAAAAAAAAAAAAAAUAAAAAAAAAMDA/wAAAAAAZAAAADIAAAAAAAAAAAAAAGQAAAAAS0vO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4nJ8cAAAAAAAAAAAAAAAD///8AAAAAACEAAAAYAAAAFAAAANwxAACoEQAAlDc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004B4B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8105140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gVJ8ODAAAABAAAAAAAAAAAAAAAAAAAAAAAAAAHgAAAGgAAAAAAAAAAAAAAAAAAAAAAAAAAAAAABAnAAAQJwAAAAAAAAAAAAAAAAAAAAAAAAAAAAAAAAAAAAAAAAAAAAAUAAAAAAAAAMDA/wAAAAAAZAAAADIAAAAAAAAAAAAAAGQAAAB4VBDP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5LAMgAAAAAAAAAAAAAAAD///8AAAAAACEAAAAYAAAAFAAAAPE4AACoEQAAqT4AAEMY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8541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9256395" y="287020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NAM5Q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FACAAAEAgAAtgkAAIMW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75920" y="327660"/>
            <a:ext cx="1202690" cy="33318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BcDAAC/FAAAVwUAAAAgAAAmAAAACAAAAP//////////MAAAABQAAAAAAAAAAAD//wAAAQAAAP//AAABAA=="/>
              </a:ext>
            </a:extLst>
          </p:cNvSpPr>
          <p:nvPr/>
        </p:nvSpPr>
        <p:spPr>
          <a:xfrm>
            <a:off x="1363345" y="502285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</a:t>
            </a:r>
          </a:p>
        </p:txBody>
      </p:sp>
      <p:pic>
        <p:nvPicPr>
          <p:cNvPr id="5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4eHjI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5+a8EAAAAAAAAAAAAAAAD///8AAAAAACEAAAAYAAAAFAAAAD4NAAACDwAAUBE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87878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15265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JUIDAAAABAAAAAAAAAAAAAAAI6r8ERGrzY/HgAAAGgAAAAAAAAAAAAAAAAAAAAAAAAAAAAAABAnAAAQJwAAAAAAAAAAAAAAAAAAAAAAAAAAAAAAAAAAAAAAAAAAAAAUAAAAAAAAAMDA/wAAAAAAZAAAADIAAAAAAAAAAAAAAGQAAABhYWFZ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GFhYVIAAAAAAAAAAAAAAAD///8AAAAAACEAAAAYAAAAFAAAAFMTAAACDwAAZRc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61616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314134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IAIDAAAABAAAAAAAAAAAAAAAI6r8ERGrzY/HgAAAGgAAAAAAAAAAAAAAAAAAAAAAAAAAAAAABAnAAAQJwAAAAAAAAAAAAAAAAAAAAAAAAAAAAAAAAAAAAAAAAAAAAAUAAAAAAAAAMDA/wAAAAAAZAAAADIAAAAAAAAAAAAAAGQAAAA/Pz/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lJSbMAAAAAAAAAAAAAAAD///8AAAAAACEAAAAYAAAAFAAAAJoZAAACDwAArB0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3F3F3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16179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hYWFb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GFhYVQAAAAAAAAAAAAAAAD///8AAAAAACEAAAAYAAAAFAAAAK8fAAACDwAAwSM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616161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15048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eXl68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F5eW9UAAAAAAAAAAAAAAAD///8AAAAAACEAAAAYAAAAFAAAAPYlAAACDwAACCo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5E5E5E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17093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AX1zN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BllZcYAAAAAAAAAAAAAAAD///8AAAAAACEAAAAYAAAAFAAAAAssAAACDwAAHTA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5F5C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715962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AAS0vO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4nJ8cAAAAAAAAAAAAAAAD///8AAAAAACEAAAAYAAAAFAAAADkyAAACDwAASzY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004B4B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816419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4VBDP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5LAMgAAAAAAAAAAAAAAAD///8AAAAAACEAAAAYAAAAFAAAANg4AAACDwAA6jw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8541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924052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Текстовое поле3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FQAV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NxEAAOYeAADBIwAANyMAAAAAAAAmAAAACAAAAP//////////MAAAABQAAAAAAAAAAAD//wAAAQAAAP//AAABAA=="/>
              </a:ext>
            </a:extLst>
          </p:cNvSpPr>
          <p:nvPr/>
        </p:nvSpPr>
        <p:spPr>
          <a:xfrm>
            <a:off x="2798445" y="502285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«scheme-darker shades»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sp>
        <p:nvSpPr>
          <p:cNvPr id="3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LYCAAC/FAAA9gQAAAAgAAAmAAAACAAAAP//////////MAAAABQAAAAAAAAAAAD//wAAAQAAAP//AAABAA=="/>
              </a:ext>
            </a:extLst>
          </p:cNvSpPr>
          <p:nvPr/>
        </p:nvSpPr>
        <p:spPr>
          <a:xfrm>
            <a:off x="1363345" y="440690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original*</a:t>
            </a:r>
          </a:p>
        </p:txBody>
      </p:sp>
      <p:pic>
        <p:nvPicPr>
          <p:cNvPr id="4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HYDAAD2BAAAegsAADcO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62610" y="806450"/>
            <a:ext cx="1303020" cy="15043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/wM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AwAAAAAAAAAAAAAAAAAD///8AAAAAACEAAAAYAAAAFAAAAPkDAAA7EQAAsQk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C0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45795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Текстовое поле2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MI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AAAFIgAACnQgAAoyQAAAAAAAAmAAAACAAAAP//////////MAAAABQAAAAAAAAAAAD//wAAAQAAAP//AAABAA=="/>
              </a:ext>
            </a:extLst>
          </p:cNvSpPr>
          <p:nvPr/>
        </p:nvSpPr>
        <p:spPr>
          <a:xfrm>
            <a:off x="7821295" y="525399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«standard-darker shades»</a:t>
            </a:r>
          </a:p>
        </p:txBody>
      </p:sp>
      <p:sp>
        <p:nvSpPr>
          <p:cNvPr id="7" name="Текстовое поле3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AAAIUTAACnQgAA1hcAAAAAAAAmAAAACAAAAP//////////MAAAABQAAAAAAAAAAAD//wAAAQAAAP//AAABAA=="/>
              </a:ext>
            </a:extLst>
          </p:cNvSpPr>
          <p:nvPr/>
        </p:nvSpPr>
        <p:spPr>
          <a:xfrm>
            <a:off x="7821295" y="3173095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«standard-lighter shades»</a:t>
            </a:r>
          </a:p>
        </p:txBody>
      </p:sp>
      <p:pic>
        <p:nvPicPr>
          <p:cNvPr id="8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A/8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/wAAAAAAAAAAAAAAAAAD///8AAAAAACEAAAAYAAAAFAAAAA4LAAA7EQAAxhA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FF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1797050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//8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/wAAAAAAAAAAAAAAAAAD///8AAAAAACEAAAAYAAAAFAAAAB4SAAA7EQAA1hc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FF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945130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AwP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A/wAAAAAAAAAAAAAAAAD///8AAAAAACEAAAAYAAAAFAAAAPMYAAA7EQAAqx4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C0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055745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BBL0FBDAAAABAAAAAAAAAAAAAAAAAAAAAAAAAAHgAAAGgAAAAAAAAAAAAAAAAAAAAAAAAAAAAAABAnAAAQJwAAAAAAAAAAAAAAAAAAAAAAAAAAAAAAAAAAAAAAAAAAAAAUAAAAAAAAAMDA/wAAAAAAZAAAADIAAAAAAAAAAAAAAGQAAAD/wP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A/wAAAAAAAAAAAAAAAAD///8AAAAAACEAAAAYAAAAFAAAAM0fAAA7EQAAhSU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C0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169535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DA//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//wAAAAAAAAAAAAAAAAD///8AAAAAACEAAAAYAAAAFAAAAN0mAAA7EQAAlSwAANYX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FF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317615" y="2800985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DKw0KtDAAAABAAAAAAAAAAAAAAAAAAAAAAAAAAHgAAAGgAAAAAAAAAAAAAAAAAAAAAAAAAAAAAABAnAAAQJwAAAAAAAAAAAAAAAAAAAAAAAAAAAAAAAAAAAAAAAAAAAAAUAAAAAAAAAMDA/wAAAAAAZAAAADIAAAAAAAAAAAAAAGQAAAB/QE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AQAAAAAAAAAAAAAAAAAD///8AAAAAACEAAAAYAAAAFAAAAPkDAABEHAAAsQk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40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45795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4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BAf0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/QAAAAAAAAAAAAAAAAAD///8AAAAAACEAAAAYAAAAFAAAAA4LAABEHAAAxhA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7F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1797050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Изображение10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BBQUFBDAAAABAAAAAAAAAAAAAAAAAAAAAAAAAAHgAAAGgAAAAAAAAAAAAAAAAAAAAAAAAAAAAAABAnAAAQJwAAAAAAAAAAAAAAAAAAAAAAAAAAAAAAAAAAAAAAAAAAAAAUAAAAAAAAAMDA/wAAAAAAZAAAADIAAAAAAAAAAAAAAGQAAAB/f0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QAAAAAAAAAAAAAAAAAD///8AAAAAACEAAAAYAAAAFAAAAB4SAABEHAAA1hc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7F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945130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Изображение1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DKw0KtDAAAABAAAAAAAAAAAAAAAAAAAAAAAAAAHgAAAGgAAAAAAAAAAAAAAAAAAAAAAAAAAAAAABAnAAAQJwAAAAAAAAAAAAAAAAAAAAAAAAAAAAAAAAAAAAAAAAAAAAAUAAAAAAAAAMDA/wAAAAAAZAAAADIAAAAAAAAAAAAAAGQAAABAQH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AfwAAAAAAAAAAAAAAAAD///8AAAAAACEAAAAYAAAAFAAAAPMYAABEHAAAqx4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40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055745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7" name="Изображение1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AAAAAGQAAAB/QH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AfwAAAAAAAAAAAAAAAAD///8AAAAAACEAAAAYAAAAFAAAAOgfAABEHAAAoCU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40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186680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8" name="Изображение1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DKw0KtDAAAABAAAAAAAAAAAAAAAAAAAAAAAAAAHgAAAGgAAAAAAAAAAAAAAAAAAAAAAAAAAAAAABAnAAAQJwAAAAAAAAAAAAAAAAAAAAAAAAAAAAAAAAAAAAAAAAAAAAAUAAAAAAAAAMDA/wAAAAAAZAAAADIAAAAAAAAAAAAAAGQAAABA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/fwAAAAAAAAAAAAAAAAD///8AAAAAACEAAAAYAAAAFAAAAN0mAABEHAAAlSwAAN8i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7F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317615" y="4594860"/>
            <a:ext cx="929640" cy="10737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HVsb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png recolored with Presentations (softmaker)</a:t>
            </a: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fwAAAAAAAAAAAAAAAAD///8AAAAAACEAAAAYAAAAFAAAAFACAAAEAgAAtgkAAIMW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75920" y="327660"/>
            <a:ext cx="1202690" cy="33318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7_lj7qXxMAAAAlAAAAEgAAAE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KYC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YwgAABcDAAC/FAAAVwUAAAAgAAAmAAAACAAAAP//////////MAAAABQAAAAAAAAAAAD//wAAAQAAAP//AAABAA=="/>
              </a:ext>
            </a:extLst>
          </p:cNvSpPr>
          <p:nvPr/>
        </p:nvSpPr>
        <p:spPr>
          <a:xfrm>
            <a:off x="1363345" y="502285"/>
            <a:ext cx="20091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original</a:t>
            </a:r>
          </a:p>
        </p:txBody>
      </p:sp>
      <p:pic>
        <p:nvPicPr>
          <p:cNvPr id="5" name="Изображение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G4GDAAAABAAAAAAAAAAAAAAAI6r8ERGrzY/HgAAAGgAAAAAAAAAAAAAAAAAAAAAAAAAAAAAABAnAAAQJwAAAAAAAAAAAAAAAAAAAAAAAAAAAAAAAAAAAAAAAAAAAAAUAAAAAAAAAMDA/wAAAAAAZAAAADIAAAAAAAAAAAAAAGQAAAD/wM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AwAAAAAAAAAAAAAAAAAD///8AAAAAACEAAAAYAAAAFAAAALsNAAACDwAAzRE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C0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23202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IAJDAAAABAAAAAAAAAAAAAAAI6r8ERGrzY/HgAAAGgAAAAAAAAAAAAAAAAAAAAAAAAAAAAAABAnAAAQJwAAAAAAAAAAAAAAAAAAAAAAAAAAAAAAAAAAAAAAAAAAAAAUAAAAAAAAAMDA/wAAAAAAZAAAADIAAAAAAAAAAAAAAGQAAADA/8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/wAAAAAAAAAAAAAAAAAD///8AAAAAACEAAAAYAAAAFAAAAFMTAAACDwAAZRc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FF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3141345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4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JQIDAAAABAAAAAAAAAAAAAAAI6r8ERGrzY/HgAAAGgAAAAAAAAAAAAAAAAAAAAAAAAAAAAAABAnAAAQJwAAAAAAAAAAAAAAAAAAAAAAAAAAAAAAAAAAAAAAAAAAAAAUAAAAAAAAAMDA/wAAAAAAZAAAADIAAAAAAAAAAAAAAGQAAAD//8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/wAAAAAAAAAAAAAAAAAD///8AAAAAACEAAAAYAAAAFAAAABAZAAACDwAAIh0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FFC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07416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Изображение5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BwZT0iDAAAABAAAAAAAAAAAAAAAI6r8ERGrzY/HgAAAGgAAAAAAAAAAAAAAAAAAAAAAAAAAAAAABAnAAAQJwAAAAAAAAAAAAAAAAAAAAAAAAAAAAAAAAAAAAAAAAAAAAAUAAAAAAAAAMDA/wAAAAAAZAAAADIAAAAAAAAAAAAAAGQAAADAwP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A/wAAAAAAAAAAAAAAAAD///8AAAAAACEAAAAYAAAAFAAAAOYeAAACDwAA+CI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C0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02285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Изображение6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IAJDAAAABAAAAAAAAAAAAAAAI6r8ERGrzY/HgAAAGgAAAAAAAAAAAAAAAAAAAAAAAAAAAAAABAnAAAQJwAAAAAAAAAAAAAAAAAAAAAAAAAAAAAAAAAAAAAAAAAAAAAUAAAAAAAAAMDA/wAAAAAAZAAAADIAAAAAAAAAAAAAAGQAAAD/wP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P/A/wAAAAAAAAAAAAAAAAD///8AAAAAACEAAAAYAAAAFAAAADIkAAACDwAARCg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C0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88391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7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DA//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MD//wAAAAAAAAAAAAAAAAD///8AAAAAACEAAAAYAAAAFAAAAH4pAAACDwAAkC0AAEsa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C0FF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744970" y="243967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Изображение8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/QE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AQAAAAAAAAAAAAAAAAAD///8AAAAAACEAAAAYAAAAFAAAALsNAAAAHAAAzREAAEk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40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232025" y="455168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Изображение9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Af0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/QAAAAAAAAAAAAAAAAAD///8AAAAAACEAAAAYAAAAFAAAAGUTAAAAHAAAdxcAAEk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7F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3152775" y="4551680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Изображение10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/f0A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/QAAAAAAAAAAAAAAAAAD///8AAAAAACEAAAAYAAAAFAAAAOoYAAA/HAAA/BwAAIg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7F40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4050030" y="459168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4" name="Изображение1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BDAAAABAAAAAAAAAAAAAAAI6r8ERGrzY/HgAAAGgAAAAAAAAAAAAAAAAAAAAAAAAAAAAAABAnAAAQJwAAAAAAAAAAAAAAAAAAAAAAAAAAAAAAAAAAAAAAAAAAAAAUAAAAAAAAAMDA/wAAAAAAZAAAADIAAAAAAAAAAAAAAGQAAABAQH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AfwAAAAAAAAAAAAAAAAD///8AAAAAACEAAAAYAAAAFAAAAOYeAAA/HAAA+CIAAIg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40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022850" y="459168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Изображение12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DgABIIDAAAABAAAAAAAAAAAAAAAI6r8ERGrzY/HgAAAGgAAAAAAAAAAAAAAAAAAAAAAAAAAAAAABAnAAAQJwAAAAAAAAAAAAAAAAAAAAAAAAAAAAAAAAAAAAAAAAAAAAAUAAAAAAAAAMDA/wAAAAAAZAAAADIAAAAAAAAAAAAAAGQAAAB/QH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H9AfwAAAAAAAAAAAAAAAAD///8AAAAAACEAAAAYAAAAFAAAADIkAAA/HAAARCgAAIg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7F40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5883910" y="459168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Изображение13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AcAAAA4AAAAAAAAAAAAAAAAAAAA////AAAAAAAAAAAAAAAAAAAAAAAAAAAAAAAAAAAAAABkAAAAZAAAAAAAAAAjAAAABAAAAGQAAAAXAAAAFAAAAAAAAAAAAAAA/38AAP9/AAAAAAAACQAAAAQAAAAAAAAADAAAABAAAAAAAAAAAAAAAI6r8ERGrzY/HgAAAGgAAAAAAAAAAAAAAAAAAAAAAAAAAAAAABAnAAAQJwAAAAAAAAAAAAAAAAAAAAAAAAAAAAAAAAAAAAAAAAAAAAAUAAAAAAAAAMDA/wAAAAAAZAAAADIAAAAAAAAAAAAAAGQAAABA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Cf39/AHd3dwPMzMwAwMD/AEB/fwAAAAAAAAAAAAAAAAD///8AAAAAACEAAAAYAAAAFAAAAH4pAAA/HAAAkC0AAIgn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407F7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6744970" y="4591685"/>
            <a:ext cx="661670" cy="18345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Текстовое поле2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AD24g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AAAFIgAACnQgAAoyQAAAAAAAAmAAAACAAAAP//////////MAAAABQAAAAAAAAAAAD//wAAAQAAAP//AAABAA=="/>
              </a:ext>
            </a:extLst>
          </p:cNvSpPr>
          <p:nvPr/>
        </p:nvSpPr>
        <p:spPr>
          <a:xfrm>
            <a:off x="7821295" y="5253990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«standard-darker shades»</a:t>
            </a:r>
          </a:p>
        </p:txBody>
      </p:sp>
      <p:sp>
        <p:nvSpPr>
          <p:cNvPr id="18" name="Текстовое поле3"/>
          <p:cNvSpPr txBox="1">
            <a:extLst>
              <a:ext uri="smNativeData">
                <pr:smNativeData xmlns:pr="smNativeData" xmlns="smNativeData" val="SMDATA_17_lj7qXxMAAAAlAAAAEgAAAA8BAAAAkAAAAEgAAACQAAAASAAAAAAAAAAAAAAAAAAAAAEAAABQAAAAAAAAAAAA4D8AAAAAAADg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JgKAAD/fwAA/38AAAAAAAAJAAAABAAAAMCrjQ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3Bf//2QEAAAAAAAAAAAAAAAAAAAAAAAAAAAAAAAAAAAAAAAAAAAAAAAJ/f38Ad3d3A8zMzADAwP8Af39/AAAAAAAAAAAAAAAAAAAAAAAAAAAAIQAAABgAAAAUAAAAHTAAAIUTAACnQgAA1hcAAAAAAAAmAAAACAAAAP//////////MAAAABQAAAAAAAAAAAD//wAAAQAAAP//AAABAA=="/>
              </a:ext>
            </a:extLst>
          </p:cNvSpPr>
          <p:nvPr/>
        </p:nvSpPr>
        <p:spPr>
          <a:xfrm>
            <a:off x="7821295" y="3173095"/>
            <a:ext cx="3013710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«standard-lighter shades»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7_lj7qXxMAAAAlAAAAZAAAAA8BAAAAkAAAAEgAAACQAAAASAAAAAAAAAABAAAAAAAAAAEAAABQAAAAAAAAAAAA4D8AAAAAAADgPwAAAAAAAOA/AAAAAAAA4D8AAAAAAADgPwAAAAAAAOA/AAAAAAAA4D8AAAAAAADgPwAAAAAAAOA/AAAAAAAA4D8CAAAAjAAAAAEAAAAAAAAA////DPLy8g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AAAAAAAAAAABAAAAf39/AAEAAABkAAAAAAAAABQAAABAHwAAAAAAACYAAAAAAAAAwOD//wAAAAAmAAAAZAAAABYAAABMAAAAAAAAAAAAAAAEAAAAAAAAAAEAAABmZm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BfLy8gEAAAAAAAAAAAAAAAAAAAAAAAAAAAAAAAAAAAAAAAAAAAAAAAJ/f38AZmZmA8zMzADAwP8Af39/AAAAAAAAAAAAAAAAAAAAAAAAAAAAIQAAABgAAAAUAAAAuw0AAO8FAABHPQAAPg0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</p:spPr>
        <p:txBody>
          <a:bodyPr/>
          <a:lstStyle/>
          <a:p>
            <a:pPr>
              <a:defRPr cap="all"/>
            </a:pPr>
            <a:r>
              <a:t>A bonus bug encountered while making this presentation</a:t>
            </a: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xmlns="smNativeData" val="SMDATA_19_lj7qXxMAAAAlAAAAEQAAAC8BAAAAkAAAAEgAAACQAAAASAAAAAAAAAAAAAAAAAAAAAEAAABQAAAAAAAAAAAA8D8AAAAAAADwPwAAAAAAAOA/AAAAAAAA4D8AAAAAAADgPwAAAAAAAOA/AAAAAAAA4D8AAAAAAADgPwAAAAAAAOA/AAAAAAAA4D8CAAAAjAAAAAAAAAAAAAAA////DPLy8ggAAAAAAAAAAAAAAAAAAAAAAAAAAAAAAAAAAAAAZAAAAAEAAABAAAAAAAAAAAAAAAAAAAAAAAAAAAAAAAAAAAAAAAAAAAAAAAAAAAAAAAAAAAAAAAAAAAAAAAAAAAAAAAAAAAAAAAAAAAAAAAAAAAAAAAAAAAAAAAAAAAAAFAAAADwAAAABAAAAAAAAAAAAAAA8AAAAAQAAACMAAAAjAAAAHgAAAB4AAAAAAAAAZAAAAGQAAAAAAAAAZAAAAGQAAAAVAAAAYAAAAAAAAAAAAAAADwAAACADAAAAAAAAAAAAAAEAAACgMgAAVgcAAKr4//8BAAAAf39/AAEAAABkAAAAAAAAABQAAABAHwAAAAAAACYAAAAAAAAAwOD//wAAAAAmAAAAZAAAABYAAABMAAAAAQAAAAAAAAAAAAAAAAAAAAEAAAAAAAAAOQAAACoAAAAqAAAAZAAAAGQAAAAAAAAAzMzMAAAAAABQAAAAUAAAAGQAAABkAAAAAAAAAAcAAAA4AAAAAAAAAAAAAAAAAAAA////AAAAAAAAAAAAAAAAAAAAAAAAAAAAAAAAAAAAAABkAAAAZAAAAAAAAAAjAAAABAAAAGQAAAAXAAAAFAAAAAAAAAAAAAAA/38AAP9/AAAAAAAACQAAAAQAAAA6YnVODAAAABAAAAAAAAAAAAAAAAAAAAAAAAAAHgAAAGgAAAAAAAAAAAAAAAAAAAAAAAAAAAAAABAnAAAQJwAAAAAAAAAAAAAAAAAAAAAAAAAAAAAAAAAAAAAAAAAAAABQAAAAAAAAAAAAAA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9wX//9kBAAAAAAAAAAAAAAAAAAAAAAAAAAAAAAAAAAAAAAAAAAAAAAAAf39/AAAAAADMzMwAAAAAAH9/fwAAAAAAAAAAAAAAAAD///8AAAAAACEAAAAYAAAAFAAAAD4IAAACDwAAi0IAAEMoAAAA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339850" y="2439670"/>
            <a:ext cx="9477375" cy="4105275"/>
          </a:xfrm>
          <a:prstGeom prst="rect">
            <a:avLst/>
          </a:prstGeom>
          <a:noFill/>
          <a:ln w="38100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>
            <a:outerShdw blurRad="50800" dist="37717" dir="2700000" algn="tl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1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AAAAAPLy8ggAAAAAAAAAAAAAAAAAAAAAAAAAAAAAAAAAAAAAZAAAAAEAAABAAAAAAAAAAAAAAAAAAAAAAAAAAAAAAAAAAAAAAAAAAAAAAAAAAAAAAAAAAAAAAAAAAAAAAAAAAAAAAAAAAAAAAAAAAAAAAAAAAAAAAAAAAAAAAAAAAAAAFAAAADwAAAABAAAAAAAAAP8A/wA8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MI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P//2QEAAAAAAAAAAAAAAAAAAAAAAAAAAAAAAAAAAAAAAAAAAP8A/wB/f38Ad3d3A8zMzADAwP8Af39/AAAAAAAAAAAAAAAAAAAAAAAAAAAAIQAAABgAAAAUAAAAKQkAAKQhAADIDwAAnSUAAAAAAAAmAAAACAAAAP//////////MAAAABQAAAAAAAAAAAD//wAAAQAAAP//AAABAA=="/>
              </a:ext>
            </a:extLst>
          </p:cNvSpPr>
          <p:nvPr/>
        </p:nvSpPr>
        <p:spPr>
          <a:xfrm>
            <a:off x="1489075" y="5468620"/>
            <a:ext cx="1076325" cy="645795"/>
          </a:xfrm>
          <a:prstGeom prst="rect">
            <a:avLst/>
          </a:prstGeom>
          <a:noFill/>
          <a:ln w="38100" cap="flat" cmpd="sng" algn="ctr">
            <a:solidFill>
              <a:srgbClr val="FF00FF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Прямоугольник2"/>
          <p:cNvSpPr>
            <a:extLst>
              <a:ext uri="smNativeData">
                <pr:smNativeData xmlns:pr="smNativeData" xmlns="smNativeData" val="SMDATA_17_lj7qXxMAAAAlAAAAZAAAAA8BAAAAkAAAAEgAAACQAAAASAAAAAAAAAAAAAAAAAAAAAEAAABQAAAAAAAAAAAA4D8AAAAAAADgPwAAAAAAAOA/AAAAAAAA4D8AAAAAAADgPwAAAAAAAOA/AAAAAAAA4D8AAAAAAADgPwAAAAAAAOA/AAAAAAAA4D8CAAAAjAAAAAAAAAAAAAAAAAAAAPLy8ggAAAAAAAAAAAAAAAAAAAAAAAAAAAAAAAAAAAAAZAAAAAEAAABAAAAAAAAAAAAAAAAAAAAAAAAAAAAAAAAAAAAAAAAAAAAAAAAAAAAAAAAAAAAAAAAAAAAAAAAAAAAAAAAAAAAAAAAAAAAAAAAAAAAAAAAAAAAAAAAAAAAAFAAAADwAAAABAAAAAAAAAP8A/wA8AAAAAQAAABQAAAAUAAAAFAAAAAEAAAAAAAAAZAAAAGQAAAAAAAAAZAAAAGQAAAAVAAAAYAAAAAAAAAAAAAAADwAAACADAAAAAAAAAAAAAAEAAACgMgAAVgcAAKr4//8BAAAAf39/AAEAAABkAAAAAAAAABQAAABAHwAAAAAAACYAAAAAAAAAwOD//wAAAAAmAAAAZAAAABYAAABMAAAAAAAAAAAAAAAEAAAAAAAAAAEAAABmZmY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P//2QEAAAAAAAAAAAAAAAAAAAAAAAAAAAAAAAAAAAAAAAAAAP8A/wB/f38Ad3d3A8zMzADAwP8Af39/AAAAAAAAAAAAAAAAAAAAAAAAAAAAIQAAABgAAAAUAAAAtSAAADcWAABUJwAAKR4AAAAAAAAmAAAACAAAAP//////////MAAAABQAAAAAAAAAAAD//wAAAQAAAP//AAABAA=="/>
              </a:ext>
            </a:extLst>
          </p:cNvSpPr>
          <p:nvPr/>
        </p:nvSpPr>
        <p:spPr>
          <a:xfrm>
            <a:off x="5316855" y="3611245"/>
            <a:ext cx="1076325" cy="1291590"/>
          </a:xfrm>
          <a:prstGeom prst="rect">
            <a:avLst/>
          </a:prstGeom>
          <a:noFill/>
          <a:ln w="38100" cap="flat" cmpd="sng" algn="ctr">
            <a:solidFill>
              <a:srgbClr val="FF00FF"/>
            </a:solidFill>
            <a:prstDash val="solid"/>
            <a:headEnd type="none"/>
            <a:tailEnd type="none"/>
          </a:ln>
          <a:effectLst/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2F2F2"/>
      </a:lt1>
      <a:dk2>
        <a:srgbClr val="000000"/>
      </a:dk2>
      <a:lt2>
        <a:srgbClr val="666666"/>
      </a:lt2>
      <a:accent1>
        <a:srgbClr val="FFFFFF"/>
      </a:accent1>
      <a:accent2>
        <a:srgbClr val="83C0BA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F3AA21"/>
      </a:folHlink>
    </a:clrScheme>
    <a:fontScheme name="Presentation">
      <a:majorFont>
        <a:latin typeface="Century Gothic"/>
        <a:ea typeface="Century Gothic"/>
        <a:cs typeface="Century Gothic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333333"/>
        </a:dk1>
        <a:lt1>
          <a:srgbClr val="FFFFFF"/>
        </a:lt1>
        <a:dk2>
          <a:srgbClr val="333333"/>
        </a:dk2>
        <a:lt2>
          <a:srgbClr val="969696"/>
        </a:lt2>
        <a:accent1>
          <a:srgbClr val="FEF7D3"/>
        </a:accent1>
        <a:accent2>
          <a:srgbClr val="FFA073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A95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333333"/>
        </a:dk1>
        <a:lt1>
          <a:srgbClr val="FFFFFF"/>
        </a:lt1>
        <a:dk2>
          <a:srgbClr val="333333"/>
        </a:dk2>
        <a:lt2>
          <a:srgbClr val="808080"/>
        </a:lt2>
        <a:accent1>
          <a:srgbClr val="DDEEFF"/>
        </a:accent1>
        <a:accent2>
          <a:srgbClr val="077BB4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686B5D"/>
        </a:lt1>
        <a:dk2>
          <a:srgbClr val="FFFFFF"/>
        </a:dk2>
        <a:lt2>
          <a:srgbClr val="777777"/>
        </a:lt2>
        <a:accent1>
          <a:srgbClr val="A7A79E"/>
        </a:accent1>
        <a:accent2>
          <a:srgbClr val="202C2F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80692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004D99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7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2F2F2"/>
        </a:lt1>
        <a:dk2>
          <a:srgbClr val="000000"/>
        </a:dk2>
        <a:lt2>
          <a:srgbClr val="666666"/>
        </a:lt2>
        <a:accent1>
          <a:srgbClr val="FFFFFF"/>
        </a:accent1>
        <a:accent2>
          <a:srgbClr val="83C0BA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F3AA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3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4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5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6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7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8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9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ppt/theme/themeOverride10.xml><?xml version="1.0" encoding="utf-8"?>
<a:themeOverride xmlns:a="http://schemas.openxmlformats.org/drawingml/2006/main">
  <a:clrScheme name="Presentation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jane</cp:lastModifiedBy>
  <cp:revision>0</cp:revision>
  <dcterms:created xsi:type="dcterms:W3CDTF">2019-09-30T14:15:11Z</dcterms:created>
  <dcterms:modified xsi:type="dcterms:W3CDTF">2020-12-28T20:22:46Z</dcterms:modified>
</cp:coreProperties>
</file>