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</p:sldIdLst>
  <p:sldSz cx="9144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1713422" val="1415" rev64="64" revOS="1"/>
      <pr:smFileRevision xmlns:pr="smNativeData" xmlns="smNativeData" dt="1781713422" val="102"/>
      <pr:guideOptions xmlns:pr="smNativeData" xmlns="smNativeData" dt="1781713422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6" d="100"/>
          <a:sy n="86" d="100"/>
        </p:scale>
        <p:origin x="1278" y="215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39" d="100"/>
        <a:sy n="39" d="100"/>
      </p:scale>
      <p:origin x="0" y="0"/>
    </p:cViewPr>
  </p:sorterViewPr>
  <p:notesViewPr>
    <p:cSldViewPr snapToObjects="1" showGuides="1">
      <p:cViewPr>
        <p:scale>
          <a:sx n="86" d="100"/>
          <a:sy n="86" d="100"/>
        </p:scale>
        <p:origin x="1278" y="21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126ED57-19EC-731B-A29E-EF4EA3D054BA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124E7546-08FF-1B83-B1F6-FED63BB847AB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  <a:normAutofit/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9D5B998-D694-804F-DA6D-201AF7232C7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2E20DDE-90CF-B7FB-815A-66AE43147733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5D7D2FB-B5E8-8224-A66F-43719C21501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042DAB7-F98D-172C-C3FA-0F7994B4355A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721995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721995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BB65292-DCC6-E3A4-880E-2AF11C407E7F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ED81B2E-60F3-8DED-BD60-96B8552E4BC3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4647565" y="1600200"/>
            <a:ext cx="40392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45FD45A-14F9-0A22-B7E7-E2779AA941B7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623FE9F-D1AB-7608-E59B-275DB0D51372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4646295" y="1534795"/>
            <a:ext cx="40405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4646295" y="2174875"/>
            <a:ext cx="40405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981222C-62A4-D4D4-EA39-94816C771CC1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83FAD2E-6095-6A5B-DB87-960EE3C92DC3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25F6510-5EBF-0A93-F1E7-A8C62BA907FD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838EA9-E7C3-D678-8D3B-112DC0757B44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C42ECB4-FAF1-171A-BFFA-0C4FA2B44959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986D99C-D2C4-D32F-8A3E-247A97707C71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30079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457200" y="1435100"/>
            <a:ext cx="30079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35E4CA1-EFFE-0BBA-B0E6-19EF02A8464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D37162D-63A0-62E0-EE8F-95B558C118C0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F40FA06-48C2-150C-8CF8-BE59B4B67AEB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73DF8D-C3D8-2629-96CB-357C91856060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86A8C1F-5195-3F7A-DBD2-A72FC29C2DF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244AC8D-C3DF-115A-91FC-350FE2B26760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457200" y="274320"/>
            <a:ext cx="60191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796A88E-C0AA-C35E-E42E-360BE660126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5D39172-3CA8-8667-E66B-CA32DF25109F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356985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2BC7723A-74C6-9284-887F-82D13C317ED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356985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4BAE9B97-D9A6-FB6D-E816-2F38D5581E7A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/>
          <a:lstStyle/>
          <a:p>
            <a:pPr/>
            <a:r>
              <a:t>Prepare Thoroughly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5995"/>
          </a:xfrm>
        </p:spPr>
        <p:txBody>
          <a:bodyPr/>
          <a:lstStyle/>
          <a:p>
            <a:pPr marL="0" indent="0" algn="ctr">
              <a:buNone/>
              <a:defRPr cap="none">
                <a:solidFill>
                  <a:srgbClr val="FFFF00"/>
                </a:solidFill>
              </a:defRPr>
            </a:pPr>
            <a:r>
              <a:t>One of the greatest confidence-builders </a:t>
            </a:r>
          </a:p>
          <a:p>
            <a:pPr marL="0" indent="0" algn="ctr">
              <a:buNone/>
              <a:defRPr cap="none">
                <a:solidFill>
                  <a:srgbClr val="FFFF00"/>
                </a:solidFill>
              </a:defRPr>
            </a:pPr>
            <a:r>
              <a:t>is knowing your material well</a:t>
            </a:r>
          </a:p>
          <a:p>
            <a:pPr>
              <a:defRPr sz="3000" cap="none"/>
            </a:pPr>
            <a:r>
              <a:t>Study your subject carefully.</a:t>
            </a:r>
          </a:p>
          <a:p>
            <a:pPr>
              <a:defRPr sz="3000" cap="none"/>
            </a:pPr>
            <a:r>
              <a:t>Organize your thoughts logically.</a:t>
            </a:r>
          </a:p>
          <a:p>
            <a:pPr>
              <a:defRPr sz="3000" cap="none"/>
            </a:pPr>
            <a:r>
              <a:t>Use a clear outline rather than memorizing every word.</a:t>
            </a:r>
          </a:p>
          <a:p>
            <a:pPr>
              <a:defRPr sz="3000" cap="none"/>
            </a:pPr>
            <a:r>
              <a:t>Anticipate questions that may arise.</a:t>
            </a:r>
          </a:p>
          <a:p>
            <a:pPr>
              <a:defRPr sz="3000" cap="none"/>
            </a:pPr>
            <a:r>
              <a:t>Practice until you can discuss the subject comfortably.</a:t>
            </a:r>
          </a:p>
          <a:p>
            <a:pPr marL="0" indent="0" algn="ctr">
              <a:buNone/>
              <a:defRPr sz="3000" cap="none">
                <a:solidFill>
                  <a:srgbClr val="FFFF00"/>
                </a:solidFill>
              </a:defRPr>
            </a:pPr>
            <a:r>
              <a:t>When you know your material, fear decreases</a:t>
            </a:r>
          </a:p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>
            <a:normAutofit/>
          </a:bodyPr>
          <a:lstStyle/>
          <a:p>
            <a:pPr/>
            <a:r>
              <a:t>Start Small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6280"/>
          </a:xfrm>
        </p:spPr>
        <p:txBody>
          <a:bodyPr>
            <a:normAutofit/>
          </a:bodyPr>
          <a:lstStyle/>
          <a:p>
            <a:pPr/>
            <a:r>
              <a:t>Confidence is built gradually.</a:t>
            </a:r>
          </a:p>
          <a:p>
            <a:pPr/>
            <a:r>
              <a:t>Speak up in small group discussions.</a:t>
            </a:r>
          </a:p>
          <a:p>
            <a:pPr/>
            <a:r>
              <a:t>Lead a prayer or devotional.</a:t>
            </a:r>
          </a:p>
          <a:p>
            <a:pPr/>
            <a:r>
              <a:t>Teach a short class.</a:t>
            </a:r>
          </a:p>
          <a:p>
            <a:pPr/>
            <a:r>
              <a:t>Give a brief announcement.</a:t>
            </a:r>
          </a:p>
          <a:p>
            <a:pPr/>
            <a:r>
              <a:t>Each successful experience becomes evidence that you can do more.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457200" y="274320"/>
            <a:ext cx="8229600" cy="1143000"/>
          </a:xfrm>
        </p:spPr>
        <p:txBody>
          <a:bodyPr>
            <a:normAutofit/>
          </a:bodyPr>
          <a:lstStyle/>
          <a:p>
            <a:pPr/>
            <a:r>
              <a:t>Practice Out Loud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6280"/>
          </a:xfrm>
        </p:spPr>
        <p:txBody>
          <a:bodyPr>
            <a:normAutofit/>
          </a:bodyPr>
          <a:lstStyle/>
          <a:p>
            <a:pPr marL="0" indent="0" algn="ctr">
              <a:buNone/>
              <a:defRPr sz="6400" cap="none">
                <a:solidFill>
                  <a:srgbClr val="FFFF00"/>
                </a:solidFill>
              </a:defRPr>
            </a:pPr>
            <a:r>
              <a:t>Many people prepare silently and are surprised when speaking feels awkward</a:t>
            </a:r>
          </a:p>
          <a:p>
            <a:pPr>
              <a:defRPr sz="6400" cap="none"/>
            </a:pPr>
            <a:r>
              <a:t>Instead:</a:t>
            </a:r>
          </a:p>
          <a:p>
            <a:pPr>
              <a:defRPr sz="6400" cap="none"/>
            </a:pPr>
            <a:r>
              <a:t>Practice standing up.</a:t>
            </a:r>
          </a:p>
          <a:p>
            <a:pPr>
              <a:defRPr sz="6400" cap="none"/>
            </a:pPr>
            <a:r>
              <a:t>Speak aloud.</a:t>
            </a:r>
          </a:p>
          <a:p>
            <a:pPr>
              <a:defRPr sz="6400" cap="none"/>
            </a:pPr>
            <a:r>
              <a:t>Time yourself.</a:t>
            </a:r>
          </a:p>
          <a:p>
            <a:pPr>
              <a:defRPr sz="6400" cap="none"/>
            </a:pPr>
            <a:r>
              <a:t>Record yourself and listen.</a:t>
            </a:r>
          </a:p>
          <a:p>
            <a:pPr>
              <a:defRPr sz="6400" cap="none"/>
            </a:pPr>
            <a:r>
              <a:t>Practice in front of family or friends.</a:t>
            </a:r>
          </a:p>
          <a:p>
            <a:pPr>
              <a:defRPr sz="6400" cap="none"/>
            </a:pPr>
            <a:r>
              <a:t>The more familiar the speech feels, the less intimidating the audience becomes.</a:t>
            </a:r>
          </a:p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7">
      <a:dk1>
        <a:srgbClr val="FFFFFF"/>
      </a:dk1>
      <a:lt1>
        <a:srgbClr val="800000"/>
      </a:lt1>
      <a:dk2>
        <a:srgbClr val="DFD293"/>
      </a:dk2>
      <a:lt2>
        <a:srgbClr val="5C1F00"/>
      </a:lt2>
      <a:accent1>
        <a:srgbClr val="CC3300"/>
      </a:accent1>
      <a:accent2>
        <a:srgbClr val="BE7960"/>
      </a:accent2>
      <a:accent3>
        <a:srgbClr val="9E9980"/>
      </a:accent3>
      <a:accent4>
        <a:srgbClr val="7EB9A0"/>
      </a:accent4>
      <a:accent5>
        <a:srgbClr val="5EC9C0"/>
      </a:accent5>
      <a:accent6>
        <a:srgbClr val="3EE9E0"/>
      </a:accent6>
      <a:hlink>
        <a:srgbClr val="FFFF99"/>
      </a:hlink>
      <a:folHlink>
        <a:srgbClr val="D3A219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rev.1415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tedgatza</cp:lastModifiedBy>
  <cp:revision>0</cp:revision>
  <dcterms:created xsi:type="dcterms:W3CDTF">2026-06-17T16:18:09Z</dcterms:created>
  <dcterms:modified xsi:type="dcterms:W3CDTF">2026-06-17T16:23:42Z</dcterms:modified>
</cp:coreProperties>
</file>