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notesMasterIdLst>
    <p:notesMasterId r:id="rId6"/>
  </p:notesMasterIdLst>
  <p:sldIdLst>
    <p:sldId id="256" r:id="rId7"/>
    <p:sldId id="271" r:id="rId8"/>
    <p:sldId id="273" r:id="rId9"/>
    <p:sldId id="272" r:id="rId10"/>
    <p:sldId id="257" r:id="rId11"/>
    <p:sldId id="269" r:id="rId12"/>
    <p:sldId id="258" r:id="rId13"/>
    <p:sldId id="263" r:id="rId14"/>
    <p:sldId id="267" r:id="rId15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15960667" val="1211" rev64="64" revOS="3"/>
  <pr:smFileRevision xmlns:pr="smNativeData" xmlns="smNativeData" dt="1715960667" val="101"/>
  <p:showPr showNarration="1">
    <p:penClr>
      <a:srgbClr val="0000FF"/>
    </p:penClr>
  </p:showPr>
  <p:extLst>
    <p:ext uri="smNativeData">
      <pr:guideOptions xmlns:pr="smNativeData" xmlns="smNativeData" dt="1715960667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80" d="100"/>
          <a:sy n="80" d="100"/>
        </p:scale>
        <p:origin x="1120" y="216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80" d="100"/>
          <a:sy n="80" d="100"/>
        </p:scale>
        <p:origin x="1120" y="216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BAAAAAmAAAACAAAAP//////////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755FE9AD-E398-0A1F-D6E7-154AA7A92040}" type="datetime1">
              <a:t/>
            </a:fld>
          </a:p>
        </p:txBody>
      </p:sp>
      <p:sp>
        <p:nvSpPr>
          <p:cNvPr id="4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BAAAAAmAAAACAAAAP//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BAAAAAmAAAACAAAAP//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938AAE7-A9C4-6D5C-8A80-5F09E4CE7C0A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Relationship Id="rId3" Type="http://schemas.openxmlformats.org/officeDocument/2006/relationships/themeOverride" Target="../theme/themeOverride2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Relationship Id="rId3" Type="http://schemas.openxmlformats.org/officeDocument/2006/relationships/themeOverride" Target="../theme/themeOverride3.xml"/></Relationships>
</file>

<file path=ppt/notesSlides/_rels/notesSlide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Relationship Id="rId3" Type="http://schemas.openxmlformats.org/officeDocument/2006/relationships/themeOverride" Target="../theme/themeOverride4.xml"/></Relationships>
</file>

<file path=ppt/notesSlides/_rels/notesSlide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Relationship Id="rId3" Type="http://schemas.openxmlformats.org/officeDocument/2006/relationships/themeOverride" Target="../theme/themeOverride5.xml"/></Relationships>
</file>

<file path=ppt/notesSlides/_rels/notesSlide6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Relationship Id="rId3" Type="http://schemas.openxmlformats.org/officeDocument/2006/relationships/themeOverride" Target="../theme/themeOverride6.xml"/></Relationships>
</file>

<file path=ppt/notesSlides/_rels/notesSlide7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Relationship Id="rId3" Type="http://schemas.openxmlformats.org/officeDocument/2006/relationships/themeOverride" Target="../theme/themeOverride7.xml"/></Relationships>
</file>

<file path=ppt/notesSlides/_rels/notesSlide8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Relationship Id="rId3" Type="http://schemas.openxmlformats.org/officeDocument/2006/relationships/themeOverride" Target="../theme/themeOverride8.xml"/></Relationships>
</file>

<file path=ppt/notesSlides/_rels/notesSlide9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Relationship Id="rId3" Type="http://schemas.openxmlformats.org/officeDocument/2006/relationships/themeOverride" Target="../theme/themeOverride9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vx5f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Dibg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9E72287-C9A4-B2D4-EA5F-3F816C111C6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6D1FC63D-7380-4A30-CEA7-856588E938D0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2F51EF-A1BB-7AA7-F597-57F21FD90302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68B56FC-B2BB-DEA0-F533-44F5187D031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642B7A11-5F89-7E8C-C793-A9D934DD31FC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9C5DD63-2D84-902B-CA7D-DB7E93333C8E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6C1F8AD-E3BB-940E-F579-155BB637034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5D8D3005-4BB0-D8C6-FE35-BD937E7B08E8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802CA5A-14B5-573C-FBBA-E26984F40DB7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5544099-D7F8-01B6-B6EC-21E30EA24074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7A1BD1DF-9197-4E27-D9A3-67729FED2F32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CA99C91-DFA1-FC6A-EF11-293FD25F197C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171BDE3-ADAC-244B-E2C9-5B1EF387140E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6D5F3242-0C80-0AC4-CEE7-FA917CA938AF}" type="footer">
              <a:t/>
            </a:fld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742083D-73BA-17FE-F4FA-85AB46B402D0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F7C40F1-BF92-29B6-DCC4-49E30E8A2A1C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20F64CCA-84CD-A3BA-834E-72EF02007527}" type="footer">
              <a:t/>
            </a:fld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CFB1D40-0E91-AEEB-DF43-F8BE530D29AD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2FE5584-CACF-ABA3-8146-3CF61B087769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60F40924-6A8D-A1FF-C34C-9CAA470235C9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52AFF7C-3298-7F09-D692-C45CB1DC2091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8BFB98F-C195-EA4F-DB07-371AF7492D6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414C6337-79AC-1995-E2F4-8FC02DBA14DA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8233C64-2A95-76CA-DB9B-DC9F72D52D89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 cap="none"/>
            </a:lvl1pPr>
            <a:lvl2pPr marL="457200" indent="0">
              <a:buNone/>
              <p:prBullet>
                <a:buNone/>
              </p:prBullet>
              <a:defRPr sz="2800" cap="none"/>
            </a:lvl2pPr>
            <a:lvl3pPr marL="914400" indent="0">
              <a:buNone/>
              <p:prBullet>
                <a:buNone/>
              </p:prBullet>
              <a:defRPr sz="2400" cap="none"/>
            </a:lvl3pPr>
            <a:lvl4pPr marL="1371600" indent="0">
              <a:buNone/>
              <p:prBullet>
                <a:buNone/>
              </p:prBullet>
              <a:defRPr sz="2000" cap="none"/>
            </a:lvl4pPr>
            <a:lvl5pPr marL="1828800" indent="0">
              <a:buNone/>
              <p:prBullet>
                <a:buNone/>
              </p:prBullet>
              <a:defRPr sz="2000" cap="none"/>
            </a:lvl5pPr>
            <a:lvl6pPr marL="2286000" indent="0">
              <a:buNone/>
              <p:prBullet>
                <a:buNone/>
              </p:prBullet>
              <a:defRPr sz="2000" cap="none"/>
            </a:lvl6pPr>
            <a:lvl7pPr marL="2743200" indent="0">
              <a:buNone/>
              <p:prBullet>
                <a:buNone/>
              </p:prBullet>
              <a:defRPr sz="2000" cap="none"/>
            </a:lvl7pPr>
            <a:lvl8pPr marL="3200400" indent="0">
              <a:buNone/>
              <p:prBullet>
                <a:buNone/>
              </p:prBullet>
              <a:defRPr sz="2000" cap="none"/>
            </a:lvl8pPr>
            <a:lvl9pPr marL="3657600" indent="0">
              <a:buNone/>
              <p:prBullet>
                <a:buNone/>
              </p:prBullet>
              <a:defRPr sz="2000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1958A14-5ABC-C07C-F22D-AC29C46304F9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6AFDB094-DA87-A846-C945-2C13FE0B3F79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3983DD-93DB-6C75-9581-6520CDCF6330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9BB29F3-BD94-EEDF-DA03-4B8A674D2C1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4B4DB9AD-E3A6-184F-E8F5-151AF7BB1E40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21D4AF2-BCBF-48BC-F1A5-4AE904EB071F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F8B9C91-DFF2-DE6A-BC33-293FD27D4A7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1AFC737E-30F7-A985-B944-C6D03D0A4F93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020FA7E-309D-750C-D398-C659B4D62593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</a:t>
            </a:r>
            <a:r>
              <a:t>to </a:t>
            </a:r>
            <a:r>
              <a:t>edit Master </a:t>
            </a:r>
            <a:r>
              <a:t>text 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4AE55EA1-EFA7-B0A8-E95D-19FD10131F4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fld id="{6B991DB0-FE86-CCEB-C821-08BE536F3E5D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5EC2523-6DD8-B9D3-9654-9B866B1A60CE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github.com/irh-ca-team-car/setup-workstation" TargetMode="Externa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UAABoNAABgRQAAJhY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t>Self </a:t>
            </a:r>
            <a:r>
              <a:t>driving car documentation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QAsAAOgXAADAPwAAsCI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May 2024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Project introduction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The </a:t>
            </a:r>
            <a:r>
              <a:t>project goal </a:t>
            </a:r>
            <a:r>
              <a:t>is </a:t>
            </a:r>
            <a:r>
              <a:t>to </a:t>
            </a:r>
            <a:r>
              <a:t>demonstrate </a:t>
            </a:r>
            <a:r>
              <a:t>research </a:t>
            </a:r>
            <a:r>
              <a:t>possibility in self </a:t>
            </a:r>
            <a:r>
              <a:t>driving </a:t>
            </a:r>
            <a:r>
              <a:t>road </a:t>
            </a:r>
            <a:r>
              <a:t>vehicles.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This </a:t>
            </a:r>
            <a:r>
              <a:t>is </a:t>
            </a:r>
            <a:r>
              <a:t>achieved </a:t>
            </a:r>
            <a:r>
              <a:t>by </a:t>
            </a:r>
            <a:r>
              <a:t>testing </a:t>
            </a:r>
            <a:r>
              <a:t>algorithms on </a:t>
            </a:r>
            <a:r>
              <a:t>our </a:t>
            </a:r>
            <a:r>
              <a:t>Kia </a:t>
            </a:r>
            <a:r>
              <a:t>Soul EV 2017.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Reminder : </a:t>
            </a:r>
            <a:r>
              <a:t>The </a:t>
            </a:r>
            <a:r>
              <a:t>project </a:t>
            </a:r>
            <a:r>
              <a:t>does </a:t>
            </a:r>
            <a:r>
              <a:t>not </a:t>
            </a:r>
            <a:r>
              <a:t>aim </a:t>
            </a:r>
            <a:r>
              <a:t>to </a:t>
            </a:r>
            <a:r>
              <a:t>be as </a:t>
            </a:r>
            <a:r>
              <a:t>good as </a:t>
            </a:r>
            <a:r>
              <a:t>Tesla’s or commercial self </a:t>
            </a:r>
            <a:r>
              <a:t>driving, but </a:t>
            </a:r>
            <a:r>
              <a:t>aims </a:t>
            </a:r>
            <a:r>
              <a:t>to test </a:t>
            </a:r>
            <a:r>
              <a:t>research </a:t>
            </a:r>
            <a:r>
              <a:t>algorithms.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Install a </a:t>
            </a:r>
            <a:r>
              <a:t>new PC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DuTg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800" cap="none"/>
            </a:pPr>
            <a:r>
              <a:t>When </a:t>
            </a:r>
            <a:r>
              <a:t>joining </a:t>
            </a:r>
            <a:r>
              <a:t>the </a:t>
            </a:r>
            <a:r>
              <a:t>team, </a:t>
            </a:r>
            <a:r>
              <a:t>you are </a:t>
            </a:r>
            <a:r>
              <a:t>required </a:t>
            </a:r>
            <a:r>
              <a:t>to </a:t>
            </a:r>
            <a:r>
              <a:t>have a </a:t>
            </a:r>
            <a:r>
              <a:t>working </a:t>
            </a:r>
            <a:r>
              <a:t>system </a:t>
            </a:r>
            <a:r>
              <a:t>to test </a:t>
            </a:r>
            <a:r>
              <a:t>the </a:t>
            </a:r>
            <a:r>
              <a:t>algorithms. 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800" cap="none"/>
            </a:pPr>
            <a:r>
              <a:t>Ubuntu 20.04 / </a:t>
            </a:r>
            <a:r>
              <a:t>Linux </a:t>
            </a:r>
            <a:r>
              <a:t>Mint 20 / </a:t>
            </a:r>
            <a:r>
              <a:t>Ubuntu 22.04 / </a:t>
            </a:r>
            <a:r>
              <a:t>Linux </a:t>
            </a:r>
            <a:r>
              <a:t>Mint 21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800" cap="none"/>
            </a:pPr>
            <a:r>
              <a:t>A </a:t>
            </a:r>
            <a:r>
              <a:t>github </a:t>
            </a:r>
            <a:r>
              <a:t>repository </a:t>
            </a:r>
            <a:r>
              <a:t>containing installation scripts for </a:t>
            </a:r>
            <a:r>
              <a:t>the base </a:t>
            </a:r>
            <a:r>
              <a:t>system </a:t>
            </a:r>
            <a:r>
              <a:t>is </a:t>
            </a:r>
            <a:r>
              <a:t>present : </a:t>
            </a:r>
            <a:r>
              <a:t>https://</a:t>
            </a:r>
            <a:r>
              <a:t>github.com/</a:t>
            </a:r>
            <a:r>
              <a:t>irh-ca-team-car/</a:t>
            </a:r>
            <a:r>
              <a:t>setup-workstation</a:t>
            </a:r>
            <a:endParaRPr cap="none">
              <a:hlinkClick r:id="rId3"/>
            </a:endParaRP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800" cap="none"/>
            </a:pPr>
            <a:r>
              <a:t>The </a:t>
            </a:r>
            <a:r>
              <a:t>rest of </a:t>
            </a:r>
            <a:r>
              <a:t>the </a:t>
            </a:r>
            <a:r>
              <a:t>project code </a:t>
            </a:r>
            <a:r>
              <a:t>is </a:t>
            </a:r>
            <a:r>
              <a:t>divided </a:t>
            </a:r>
            <a:r>
              <a:t>against multiple </a:t>
            </a:r>
            <a:r>
              <a:t>repositories. A </a:t>
            </a:r>
            <a:r>
              <a:t>separate </a:t>
            </a:r>
            <a:r>
              <a:t>presentation </a:t>
            </a:r>
            <a:r>
              <a:t>will </a:t>
            </a:r>
            <a:r>
              <a:t>present </a:t>
            </a:r>
            <a:r>
              <a:t>each module </a:t>
            </a:r>
            <a:r>
              <a:t>and </a:t>
            </a:r>
            <a:r>
              <a:t>how </a:t>
            </a:r>
            <a:r>
              <a:t>to </a:t>
            </a:r>
            <a:r>
              <a:t>install </a:t>
            </a:r>
            <a:r>
              <a:t>it. For an </a:t>
            </a:r>
            <a:r>
              <a:t>overview of </a:t>
            </a:r>
            <a:r>
              <a:t>the modules, </a:t>
            </a:r>
            <a:r>
              <a:t>visit </a:t>
            </a:r>
            <a:r>
              <a:t>Teams for </a:t>
            </a:r>
            <a:r>
              <a:t>Diagrams of interaction in </a:t>
            </a:r>
            <a:r>
              <a:t>which </a:t>
            </a:r>
            <a:r>
              <a:t>each </a:t>
            </a:r>
            <a:r>
              <a:t>node </a:t>
            </a:r>
            <a:r>
              <a:t>identify </a:t>
            </a:r>
            <a:r>
              <a:t>the </a:t>
            </a:r>
            <a:r>
              <a:t>repository in </a:t>
            </a:r>
            <a:r>
              <a:t>which </a:t>
            </a:r>
            <a:r>
              <a:t>it </a:t>
            </a:r>
            <a:r>
              <a:t>is </a:t>
            </a:r>
            <a:r>
              <a:t>contained.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Install a </a:t>
            </a:r>
            <a:r>
              <a:t>new Xavier unit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DC+f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800" cap="none"/>
            </a:pPr>
            <a:r>
              <a:t>Since </a:t>
            </a:r>
            <a:r>
              <a:t>the </a:t>
            </a:r>
            <a:r>
              <a:t>vehicle </a:t>
            </a:r>
            <a:r>
              <a:t>runs on </a:t>
            </a:r>
            <a:r>
              <a:t>Nvidia </a:t>
            </a:r>
            <a:r>
              <a:t>Jetson Xavier </a:t>
            </a:r>
            <a:r>
              <a:t>AGX </a:t>
            </a:r>
            <a:r>
              <a:t>units, a </a:t>
            </a:r>
            <a:r>
              <a:t>separate </a:t>
            </a:r>
            <a:r>
              <a:t>presentation </a:t>
            </a:r>
            <a:r>
              <a:t>InstallXavier.pptx </a:t>
            </a:r>
            <a:r>
              <a:t>is </a:t>
            </a:r>
            <a:r>
              <a:t>available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800" cap="none"/>
            </a:pPr>
            <a:r>
              <a:t>Xaviers use </a:t>
            </a:r>
            <a:r>
              <a:t>Ubuntu 20.04 on </a:t>
            </a:r>
            <a:r>
              <a:t>arm64, </a:t>
            </a:r>
            <a:r>
              <a:t>their </a:t>
            </a:r>
            <a:r>
              <a:t>power </a:t>
            </a:r>
            <a:r>
              <a:t>is </a:t>
            </a:r>
            <a:r>
              <a:t>limited but </a:t>
            </a:r>
            <a:r>
              <a:t>they </a:t>
            </a:r>
            <a:r>
              <a:t>have </a:t>
            </a:r>
            <a:r>
              <a:t>32Gb of </a:t>
            </a:r>
            <a:r>
              <a:t>video </a:t>
            </a:r>
            <a:r>
              <a:t>ram. </a:t>
            </a:r>
            <a:r>
              <a:t>You </a:t>
            </a:r>
            <a:r>
              <a:t>can </a:t>
            </a:r>
            <a:r>
              <a:t>either compiler </a:t>
            </a:r>
            <a:r>
              <a:t>from C++ </a:t>
            </a:r>
            <a:r>
              <a:t>using </a:t>
            </a:r>
            <a:r>
              <a:t>Cuda or use </a:t>
            </a:r>
            <a:r>
              <a:t>Pytorch in </a:t>
            </a:r>
            <a:r>
              <a:t>order </a:t>
            </a:r>
            <a:r>
              <a:t>to </a:t>
            </a:r>
            <a:r>
              <a:t>have </a:t>
            </a:r>
            <a:r>
              <a:t>GPU code.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800" cap="none"/>
            </a:pPr>
            <a:r>
              <a:t>.</a:t>
            </a:r>
            <a:r>
              <a:t>So files for </a:t>
            </a:r>
            <a:r>
              <a:t>x64 </a:t>
            </a:r>
            <a:r>
              <a:t>won’t </a:t>
            </a:r>
            <a:r>
              <a:t>work. </a:t>
            </a:r>
            <a:r>
              <a:t>Generally code </a:t>
            </a:r>
            <a:r>
              <a:t>repositories </a:t>
            </a:r>
            <a:r>
              <a:t>which </a:t>
            </a:r>
            <a:r>
              <a:t>contains </a:t>
            </a:r>
            <a:r>
              <a:t>both .</a:t>
            </a:r>
            <a:r>
              <a:t>py </a:t>
            </a:r>
            <a:r>
              <a:t>and .c for </a:t>
            </a:r>
            <a:r>
              <a:t>optimized code </a:t>
            </a:r>
            <a:r>
              <a:t>won’t </a:t>
            </a:r>
            <a:r>
              <a:t>work.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800" cap="none"/>
            </a:pPr>
            <a:r>
              <a:t>OpenCV </a:t>
            </a:r>
            <a:r>
              <a:t>is CPU </a:t>
            </a:r>
            <a:r>
              <a:t>only for </a:t>
            </a:r>
            <a:r>
              <a:t>now, use </a:t>
            </a:r>
            <a:r>
              <a:t>with caution as </a:t>
            </a:r>
            <a:r>
              <a:t>it’s slow.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Sensors </a:t>
            </a:r>
            <a:r>
              <a:t>and </a:t>
            </a:r>
            <a:r>
              <a:t>computers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FLIR </a:t>
            </a:r>
            <a:r>
              <a:t>ADK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Robosense </a:t>
            </a:r>
            <a:r>
              <a:t>RS-Lidar-16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Continental </a:t>
            </a:r>
            <a:r>
              <a:t>ARS408 (</a:t>
            </a:r>
            <a:r>
              <a:t>Unconnected)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Jetson </a:t>
            </a:r>
            <a:r>
              <a:t>AGX Xavier (</a:t>
            </a:r>
            <a:r>
              <a:t>x3)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Network </a:t>
            </a:r>
            <a:r>
              <a:t>switch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LTE </a:t>
            </a:r>
            <a:r>
              <a:t>router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Wifi </a:t>
            </a:r>
            <a:r>
              <a:t>AC </a:t>
            </a:r>
            <a:r>
              <a:t>router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Drivekit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Greenbox (</a:t>
            </a:r>
            <a:r>
              <a:t>Some </a:t>
            </a:r>
            <a:r>
              <a:t>Canbus </a:t>
            </a:r>
            <a:r>
              <a:t>over </a:t>
            </a:r>
            <a:r>
              <a:t>usb box)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200Ah </a:t>
            </a:r>
            <a:r>
              <a:t>LifePo4 </a:t>
            </a:r>
            <a:r>
              <a:t>battery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Septentrio </a:t>
            </a:r>
            <a:r>
              <a:t>RTK GPS(</a:t>
            </a:r>
            <a:r>
              <a:t>Mosaic-X5)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Stereolabs </a:t>
            </a:r>
            <a:r>
              <a:t>Zed2i(</a:t>
            </a:r>
            <a:r>
              <a:t>x4) (</a:t>
            </a:r>
            <a:r>
              <a:t>RGB + </a:t>
            </a:r>
            <a:r>
              <a:t>IMU + </a:t>
            </a:r>
            <a:r>
              <a:t>Magnetometer + </a:t>
            </a:r>
            <a:r>
              <a:t>Barometer)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  <a:defRPr sz="2400" cap="none"/>
            </a:pPr>
            <a:r>
              <a:t>Mynteye (</a:t>
            </a:r>
            <a:r>
              <a:t>Grayscale + </a:t>
            </a:r>
            <a:r>
              <a:t>IMU)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Sensors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</a:p>
        </p:txBody>
      </p:sp>
      <p:pic>
        <p:nvPicPr>
          <p:cNvPr id="4" name="Picture1"/>
          <p:cNvPicPr>
            <a:picLocks noChangeAspect="1"/>
            <a:extLst>
              <a:ext uri="smNativeData">
                <pr:smNativeData xmlns:pr="smNativeData" xmlns="smNativeData" val="SMDATA_18_W3tHZhMAAAAlAAAAEQAAAC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DKysrY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BAWAACYCgAAckAAAHEm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586480" y="1722120"/>
            <a:ext cx="6889750" cy="4526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1"/>
          <p:cNvSpPr txBox="1">
            <a:extLst>
              <a:ext uri="smNativeData">
                <pr:smNativeData xmlns:pr="smNativeData" xmlns="smNativeData" val="SMDATA_16_W3tHZhMAAAAlAAAAEgAAAE8B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MQBAAD/fwAA/38AAAAAAAAJAAAABAAAAC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gICAA8zMzADAwP8Af39/AAAAAAAAAAAAAAAAAAAAAAAAAAAAIQAAABgAAAAUAAAA9BYAAOYeAABXHwAAJiEAABAgAAAmAAAACAAAAP//////////MAAAABQAAAAAAAAAAAD//wAAAQAAAP//AAABAA=="/>
              </a:ext>
            </a:extLst>
          </p:cNvSpPr>
          <p:nvPr/>
        </p:nvSpPr>
        <p:spPr>
          <a:xfrm>
            <a:off x="3731260" y="5022850"/>
            <a:ext cx="1363345" cy="36576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Mosaic-X5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Simulators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A) [For perception of camera]</a:t>
            </a:r>
          </a:p>
          <a:p>
            <a:pPr lvl="1"/>
            <a:r>
              <a:t>Opal RT Orchestra </a:t>
            </a:r>
          </a:p>
          <a:p>
            <a:pPr lvl="1"/>
            <a:r>
              <a:t>Carla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B) [For </a:t>
            </a:r>
            <a:r>
              <a:t>Soul’s </a:t>
            </a:r>
            <a:r>
              <a:t>dynamic </a:t>
            </a:r>
            <a:r>
              <a:t>and campus]</a:t>
            </a:r>
          </a:p>
          <a:p>
            <a:pPr lvl="1"/>
            <a:r>
              <a:t>Simul.py (</a:t>
            </a:r>
            <a:r>
              <a:t>vehicle </a:t>
            </a:r>
            <a:r>
              <a:t>dynamic) (</a:t>
            </a:r>
            <a:r>
              <a:t>Possibility </a:t>
            </a:r>
            <a:r>
              <a:t>to change </a:t>
            </a:r>
            <a:r>
              <a:t>this </a:t>
            </a:r>
            <a:r>
              <a:t>to </a:t>
            </a:r>
            <a:r>
              <a:t>Matlab’s </a:t>
            </a:r>
            <a:r>
              <a:t>toolkit)</a:t>
            </a:r>
          </a:p>
          <a:p>
            <a:pPr lvl="1"/>
            <a:r>
              <a:t>Camera.mjs (camera simulation, campus </a:t>
            </a:r>
            <a:r>
              <a:t>3d)</a:t>
            </a:r>
          </a:p>
          <a:p>
            <a:pPr lvl="1"/>
            <a:r>
              <a:t>Lidar.mjs (</a:t>
            </a:r>
            <a:r>
              <a:t>lidar simulation, campus </a:t>
            </a:r>
            <a:r>
              <a:t>3d)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C) [For </a:t>
            </a:r>
            <a:r>
              <a:t>high </a:t>
            </a:r>
            <a:r>
              <a:t>fidelity simulation of </a:t>
            </a:r>
            <a:r>
              <a:t>suspention]</a:t>
            </a:r>
          </a:p>
          <a:p>
            <a:pPr lvl="1"/>
            <a:r>
              <a:t>Matlab’s </a:t>
            </a:r>
            <a:r>
              <a:t>vehicle </a:t>
            </a:r>
            <a:r>
              <a:t>toolkit</a:t>
            </a:r>
          </a:p>
          <a:p>
            <a:pPr lvl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Web </a:t>
            </a:r>
            <a:r>
              <a:t>UI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c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BARw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https://</a:t>
            </a:r>
            <a:r>
              <a:t>github.com/</a:t>
            </a:r>
            <a:r>
              <a:t>irh-ca-team-car/</a:t>
            </a:r>
            <a:r>
              <a:t>apollo-dashboard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Node </a:t>
            </a:r>
            <a:r>
              <a:t>dashboard.mjs (</a:t>
            </a:r>
            <a:r>
              <a:t>need </a:t>
            </a:r>
            <a:r>
              <a:t>node 18+)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État (</a:t>
            </a:r>
            <a:r>
              <a:t>status) page </a:t>
            </a:r>
            <a:r>
              <a:t>has </a:t>
            </a:r>
            <a:r>
              <a:t>all buttons </a:t>
            </a:r>
            <a:r>
              <a:t>to </a:t>
            </a:r>
            <a:r>
              <a:t>start </a:t>
            </a:r>
            <a:r>
              <a:t>the </a:t>
            </a:r>
            <a:r>
              <a:t>previously </a:t>
            </a:r>
            <a:r>
              <a:t>named modules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See </a:t>
            </a:r>
            <a:r>
              <a:t>comments in </a:t>
            </a:r>
            <a:r>
              <a:t>status.raz file for </a:t>
            </a:r>
            <a:r>
              <a:t>the format for « </a:t>
            </a:r>
            <a:r>
              <a:t>launch files »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It </a:t>
            </a:r>
            <a:r>
              <a:t>autoruns on </a:t>
            </a:r>
            <a:r>
              <a:t>xavier </a:t>
            </a:r>
            <a:r>
              <a:t>boot</a:t>
            </a:r>
          </a:p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</a:p>
        </p:txBody>
      </p:sp>
      <p:pic>
        <p:nvPicPr>
          <p:cNvPr id="4" name="Picture1"/>
          <p:cNvPicPr>
            <a:picLocks noChangeAspect="1"/>
            <a:extLst>
              <a:ext uri="smNativeData">
                <pr:smNativeData xmlns:pr="smNativeData" xmlns="smNativeData" val="SMDATA_18_W3tHZh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BQlAAApGQAAukQAAKYn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6027420" y="4090035"/>
            <a:ext cx="5144770" cy="23552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Web </a:t>
            </a:r>
            <a:r>
              <a:t>UI(2)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3tHZ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wAMAANgJAAAyJAAAsCUAABAAAAAmAAAACAAAAAE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5274310" cy="4526280"/>
          </a:xfrm>
        </p:spPr>
        <p:txBody>
          <a:bodyPr/>
          <a:lstStyle/>
          <a:p>
            <a:pPr>
              <a:buClr>
                <a:schemeClr val="hlink"/>
              </a:buClr>
              <a:buFont typeface="Wingdings" pitchFamily="2" charset="2"/>
              <a:buChar char=""/>
              <p:prBullet>
                <a:buRect>
                  <a:rPr cap="none">
                    <a:solidFill>
                      <a:schemeClr val="hlink"/>
                    </a:solidFill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Rect>
              </p:prBullet>
            </a:pPr>
            <a:r>
              <a:t>The buttons page </a:t>
            </a:r>
            <a:r>
              <a:t>contains </a:t>
            </a:r>
          </a:p>
          <a:p>
            <a:pPr lvl="1"/>
            <a:r>
              <a:t>Emergency stop </a:t>
            </a:r>
            <a:r>
              <a:t>button</a:t>
            </a:r>
          </a:p>
          <a:p>
            <a:pPr lvl="1"/>
            <a:r>
              <a:t>Drivekit </a:t>
            </a:r>
            <a:r>
              <a:t>Enable/</a:t>
            </a:r>
            <a:r>
              <a:t>Disable </a:t>
            </a:r>
            <a:r>
              <a:t>button</a:t>
            </a:r>
          </a:p>
          <a:p>
            <a:pPr lvl="1"/>
            <a:r>
              <a:t>Autonomous/Joystick </a:t>
            </a:r>
            <a:r>
              <a:t>button</a:t>
            </a:r>
          </a:p>
          <a:p>
            <a:pPr lvl="1"/>
            <a:r>
              <a:t>Max </a:t>
            </a:r>
            <a:r>
              <a:t>speed</a:t>
            </a:r>
          </a:p>
          <a:p>
            <a:pPr lvl="1"/>
            <a:r>
              <a:t>Energy </a:t>
            </a:r>
            <a:r>
              <a:t>parameters for </a:t>
            </a:r>
            <a:r>
              <a:t>the </a:t>
            </a:r>
            <a:r>
              <a:t>braking </a:t>
            </a:r>
            <a:r>
              <a:t>plannification</a:t>
            </a:r>
          </a:p>
        </p:txBody>
      </p:sp>
      <p:pic>
        <p:nvPicPr>
          <p:cNvPr id="4" name="Picture1"/>
          <p:cNvPicPr>
            <a:picLocks noChangeAspect="1"/>
            <a:extLst>
              <a:ext uri="smNativeData">
                <pr:smNativeData xmlns:pr="smNativeData" xmlns="smNativeData" val="SMDATA_18_W3tHZh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GQjAADYCQAAB0kAAHUe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5753100" y="1600200"/>
            <a:ext cx="6118225" cy="33508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ppt/theme/themeOverride8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ppt/theme/themeOverride9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boiscljo</cp:lastModifiedBy>
  <cp:revision>0</cp:revision>
  <dcterms:created xsi:type="dcterms:W3CDTF">2020-01-07T15:39:59Z</dcterms:created>
  <dcterms:modified xsi:type="dcterms:W3CDTF">2024-05-17T15:44:27Z</dcterms:modified>
</cp:coreProperties>
</file>