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webp" ContentType="image/webp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notesMasterIdLst>
    <p:notesMasterId r:id="rId6"/>
  </p:notesMasterIdLst>
  <p:sldIdLst>
    <p:sldId id="256" r:id="rId7"/>
  </p:sldIdLst>
  <p:sldSz cx="12192000" cy="6858000"/>
  <p:notesSz cx="6858000" cy="12192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777446675" val="1234" rev64="64" revOS="3"/>
      <pr:smFileRevision xmlns:pr="smNativeData" xmlns="smNativeData" dt="1777446675" val="101"/>
      <pr:guideOptions xmlns:pr="smNativeData" xmlns="smNativeData" dt="1777446675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82" d="100"/>
          <a:sy n="82" d="100"/>
        </p:scale>
        <p:origin x="1035" y="213"/>
      </p:cViewPr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9" d="100"/>
        <a:sy n="19" d="100"/>
      </p:scale>
      <p:origin x="0" y="0"/>
    </p:cViewPr>
  </p:sorterViewPr>
  <p:notesViewPr>
    <p:cSldViewPr snapToObjects="1" showGuides="1">
      <p:cViewPr>
        <p:scale>
          <a:sx n="82" d="100"/>
          <a:sy n="82" d="100"/>
        </p:scale>
        <p:origin x="1035" y="213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BIEgAAwAMAAA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AAAAAAwKgAAwAMAAAAAAAAmAAAACAAAAP//////////MAAAABQAAAAAAAAAAAD//wAAAQAAAP//AAABAA=="/>
              </a:ext>
            </a:extLst>
          </p:cNvSpPr>
          <p:nvPr>
            <p:ph type="dt" sz="quarter" idx="1"/>
          </p:nvPr>
        </p:nvSpPr>
        <p:spPr>
          <a:xfrm>
            <a:off x="388620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022CAE8C-C2EF-7958-A194-340DE0DA5761}" type="datetime1">
              <a:t/>
            </a:fld>
          </a:p>
        </p:txBody>
      </p:sp>
      <p:sp>
        <p:nvSpPr>
          <p:cNvPr id="4" name="SlidePicture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E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AAAAAAmAAAACAAAAP//////////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SlideText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AAAAAAmAAAACAAAAP//////////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VY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EBHAABIEgAAAEsAAAAAAAAmAAAACAAAAP//////////MAAAABQAAAAAAAAAAAD//wAAAQAAAP//AAABAA=="/>
              </a:ext>
            </a:extLst>
          </p:cNvSpPr>
          <p:nvPr>
            <p:ph type="ftr" sz="quarter" idx="4"/>
          </p:nvPr>
        </p:nvSpPr>
        <p:spPr>
          <a:xfrm>
            <a:off x="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K8I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EBHAAAwKgAAAEsAAAAAAAAmAAAACAAAAP//////////MAAAABQAAAAAAAAAAAD//wAAAQAAAP//AAABAA=="/>
              </a:ext>
            </a:extLst>
          </p:cNvSpPr>
          <p:nvPr>
            <p:ph type="sldNum" sz="quarter" idx="5"/>
          </p:nvPr>
        </p:nvSpPr>
        <p:spPr>
          <a:xfrm>
            <a:off x="388620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29301FC5-8BC4-65E9-8A88-7DBC51C67C28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Picture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A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A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B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Click to edit Master subtitle style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48FD0CC-8299-DA26-D737-74739E792121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B3BE698-D6C6-6E10-8883-2045A8CD7E75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6A16D3F-71AB-F49B-E519-87CE235713D2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EC6485E-1093-93BE-DD7E-E6EB06302BB3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BwbAACtRQAAfSM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OERAACtRQ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000" cap="none"/>
            </a:lvl1pPr>
            <a:lvl2pPr marL="457200" indent="0">
              <a:buNone/>
              <a:defRPr sz="1800" cap="none"/>
            </a:lvl2pPr>
            <a:lvl3pPr marL="914400" indent="0">
              <a:buNone/>
              <a:defRPr sz="1600" cap="none"/>
            </a:lvl3pPr>
            <a:lvl4pPr marL="1371600" indent="0">
              <a:buNone/>
              <a:defRPr sz="1400" cap="none"/>
            </a:lvl4pPr>
            <a:lvl5pPr marL="1828800" indent="0">
              <a:buNone/>
              <a:defRPr sz="1400" cap="none"/>
            </a:lvl5pPr>
            <a:lvl6pPr marL="2286000" indent="0">
              <a:buNone/>
              <a:defRPr sz="1400" cap="none"/>
            </a:lvl6pPr>
            <a:lvl7pPr marL="2743200" indent="0">
              <a:buNone/>
              <a:defRPr sz="1400" cap="none"/>
            </a:lvl7pPr>
            <a:lvl8pPr marL="3200400" indent="0">
              <a:buNone/>
              <a:defRPr sz="1400" cap="none"/>
            </a:lvl8pPr>
            <a:lvl9pPr marL="3657600" indent="0">
              <a:buNone/>
              <a:defRPr sz="14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A931A82-CCF7-C6EC-B92B-3AB954654F6F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732CBD0-9ECA-673D-848A-686885C4723D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le and 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DhJA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yYAANgJAABARw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196965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72BD198-D6CA-7E27-8493-20729FDD7275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1B3E59B-D58C-E613-C20B-2346AB453476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3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HEJAADjJAAAYQ0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GENAADjJ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HEJAABARwAAYQ0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6" name="SlideText4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GENAABARwAAsCU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AE0CB7-F9D2-FBFA-9C16-0FAF42586A5A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9" name="SlideNumber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A4E3AA6-E897-1BCC-D9F6-1E9974B82F4B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67A903E-708B-2F66-C5C2-8633DE8C33D3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1190495-DBFC-4CF2-B2A1-2DA74AEF4478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EDCCB39-77E3-893D-AD64-8168852A5BD4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119F414-5AFC-4C02-B2A1-AC57BAEF44F9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K4BAABtHAAA1Ag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x0AAK4BAABARw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>
            <a:lvl1pPr>
              <a:defRPr sz="3200" cap="none"/>
            </a:lvl1pPr>
            <a:lvl2pPr>
              <a:defRPr sz="2800" cap="none"/>
            </a:lvl2pPr>
            <a:lvl3pPr>
              <a:defRPr sz="24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2000" cap="none"/>
            </a:lvl6pPr>
            <a:lvl7pPr>
              <a:defRPr sz="2000" cap="none"/>
            </a:lvl7pPr>
            <a:lvl8pPr>
              <a:defRPr sz="2000" cap="none"/>
            </a:lvl8pPr>
            <a:lvl9pPr>
              <a:defRPr sz="20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QIAABtH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256CC21-6FBF-033A-F1EE-996F82A007CC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NwY0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1951029-67AC-C0E6-E22D-91B35E6314C4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IgdAACzOwAABCE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MYDAACzOwAAFh0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>
            <a:lvl1pPr marL="0" indent="0">
              <a:buNone/>
              <a:defRPr sz="3200" cap="none"/>
            </a:lvl1pPr>
            <a:lvl2pPr marL="457200" indent="0">
              <a:buNone/>
              <a:defRPr sz="2800" cap="none"/>
            </a:lvl2pPr>
            <a:lvl3pPr marL="914400" indent="0">
              <a:buNone/>
              <a:defRPr sz="2400" cap="none"/>
            </a:lvl3pPr>
            <a:lvl4pPr marL="1371600" indent="0">
              <a:buNone/>
              <a:defRPr sz="2000" cap="none"/>
            </a:lvl4pPr>
            <a:lvl5pPr marL="1828800" indent="0">
              <a:buNone/>
              <a:defRPr sz="2000" cap="none"/>
            </a:lvl5pPr>
            <a:lvl6pPr marL="2286000" indent="0">
              <a:buNone/>
              <a:defRPr sz="2000" cap="none"/>
            </a:lvl6pPr>
            <a:lvl7pPr marL="2743200" indent="0">
              <a:buNone/>
              <a:defRPr sz="2000" cap="none"/>
            </a:lvl7pPr>
            <a:lvl8pPr marL="3200400" indent="0">
              <a:buNone/>
              <a:defRPr sz="2000" cap="none"/>
            </a:lvl8pPr>
            <a:lvl9pPr marL="3657600" indent="0">
              <a:buNone/>
              <a:defRPr sz="20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AQhAACzOwAA+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2389505" y="5367020"/>
            <a:ext cx="7315200" cy="8051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E9AD5E1-AF83-CF23-CD22-59769B6C3B0C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11F092A-64BC-4AFF-F2A7-92AA47E904C7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49Ij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73CEB12-5CBA-691D-F484-AA48A5CA02FF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E6c3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DF88B94-DAF0-AD7D-BE40-2C28C50E4879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DYAALABAABARw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AfNQ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2C13BEA-A4EF-94CD-A179-529875375707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4DBAF9D-D399-8E59-D763-250CE12D2170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Default 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609600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4CFE6B69-27A1-AB9D-EF46-D1C825081984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4166235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738235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6A32563F-7187-67A0-C98A-87F518C43FD2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9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5pPr>
      <a:lvl6pPr marL="25146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6pPr>
      <a:lvl7pPr marL="29718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7pPr>
      <a:lvl8pPr marL="3429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8pPr>
      <a:lvl9pPr marL="3886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9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A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>
              <a:defRPr cap="none">
                <a:solidFill>
                  <a:schemeClr val="bg1"/>
                </a:solidFill>
              </a:defRPr>
            </a:pPr>
            <a:r>
              <a:t>Test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E6/x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AAAAAAAAAAMAAAABQAAAAAAAAAAAD//wAAAQAAAP//AAABAA=="/>
              </a:ext>
            </a:extLst>
          </p:cNvSpPr>
          <p:nvPr>
            <p:ph type="subTitle" idx="1"/>
          </p:nvPr>
        </p:nvSpPr>
        <p:spPr/>
        <p:txBody>
          <a:bodyPr/>
          <a:lstStyle/>
          <a:p>
            <a:p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sherlock</cp:lastModifiedBy>
  <cp:revision>0</cp:revision>
  <dcterms:created xsi:type="dcterms:W3CDTF">2026-04-29T07:36:55Z</dcterms:created>
  <dcterms:modified xsi:type="dcterms:W3CDTF">2026-04-29T07:41:15Z</dcterms:modified>
</cp:coreProperties>
</file>