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594695653" val="1016" rev64="64" revOS="4"/>
      <pr:smFileRevision xmlns:pr="smNativeData" xmlns="smNativeData" dt="1594695653" val="101"/>
      <pr:guideOptions xmlns:pr="smNativeData" xmlns="smNativeData" dt="1594695653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53" d="100"/>
          <a:sy n="53" d="100"/>
        </p:scale>
        <p:origin x="378" y="687"/>
      </p:cViewPr>
      <p:guideLst x="0" y="0">
        <p:guide orient="horz" pos="2160"/>
        <p:guide pos="384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2" d="100"/>
        <a:sy n="12" d="100"/>
      </p:scale>
      <p:origin x="0" y="0"/>
    </p:cViewPr>
  </p:sorterViewPr>
  <p:notesViewPr>
    <p:cSldViewPr snapToObjects="1" showGuides="1">
      <p:cViewPr>
        <p:scale>
          <a:sx n="53" d="100"/>
          <a:sy n="53" d="100"/>
        </p:scale>
        <p:origin x="378" y="68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4268-26FF-26B4-B1CB-D0E10C85478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67D6-98FF-2691-B1CB-6EC42985473B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119F-D1FF-26E7-B1CB-27B25F85477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6B6E-20FF-269D-B1CB-D6C825854783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361C-52FF-26C0-B1CB-A495788547F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5990-DEFF-26AF-B1CB-28FA1785477D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619E-D0FF-2697-B1CB-26C22F85477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29F8-B6FF-26DF-B1CB-408A67854715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4D9C-D2FF-26BB-B1CB-24EE03854771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24FF-B1FF-26D2-B1CB-47876A854712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52C0-8EFF-26A4-B1CB-78F11C85472D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0765-2BFF-26F1-B1CB-DDA449854788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2CAA-E4FF-26DA-B1CB-128F62854747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1110-5EFF-26E7-B1CB-A8B25F8547FD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1B11-5FFF-26ED-B1CB-A9B8558547F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25DA-94FF-26D3-B1CB-62866B854737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551F-51FF-26A3-B1CB-A7F61B8547F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0CA7-E9FF-26FA-B1CB-1FAF4285474A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49FA-B4FF-26BF-B1CB-42EA0785471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5D30-7EFF-26AB-B1CB-88FE138547DD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3784F-01FF-268E-B1CB-F7DB368547A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7359AF-E1FF-26AF-B1CB-17FA17854742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127350E3-ADFF-26A6-B1CB-5BF31E85470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5R8N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12735DE8-A6FF-26AB-B1CB-50FE13854705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  <a:extLst>
              <a:ext uri="smNativeData">
                <pr:smNativeData xmlns:pr="smNativeData" xmlns="smNativeData" val="SMDATA_19_5R8NXx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HwAADAAAABAAAAAAAAAAAAAAAAAAAAAAAAAAHgAAAGgAAAAAAAAAAAAAAAAAAAAAAAAAAAAAABAnAAAQJwAAAAAAAAAAAAAAAAAAAAAAAAAAAAAAAAAAAAAAAAAAAAAUAAAAAAAAAMDA/wAAAAAAZAAAADIAAAAAAAAAAAAAAGQAAAD/wP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P/A/wAAAAAAAAAAAAAAAAD///8AAAAAACEAAAAYAAAAFAAAABgQAABVEAAAUCMAAMMVAAAA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FFC0FF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616200" y="2654935"/>
            <a:ext cx="3124200" cy="8826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Asus</cp:lastModifiedBy>
  <cp:revision>0</cp:revision>
  <dcterms:created xsi:type="dcterms:W3CDTF">2020-07-14T02:59:51Z</dcterms:created>
  <dcterms:modified xsi:type="dcterms:W3CDTF">2020-07-14T03:00:53Z</dcterms:modified>
</cp:coreProperties>
</file>