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15013518" val="1211" rev64="64" revOS="3"/>
      <pr:smFileRevision xmlns:pr="smNativeData" xmlns="smNativeData" dt="1715013518" val="101"/>
      <pr:guideOptions xmlns:pr="smNativeData" xmlns="smNativeData" dt="171501351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>
        <p:scale>
          <a:sx n="80" d="100"/>
          <a:sy n="80" d="100"/>
        </p:scale>
        <p:origin x="870" y="645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7" d="100"/>
        <a:sy n="7" d="100"/>
      </p:scale>
      <p:origin x="0" y="0"/>
    </p:cViewPr>
  </p:sorterViewPr>
  <p:notesViewPr>
    <p:cSldViewPr snapToObjects="1" showGuides="1">
      <p:cViewPr>
        <p:scale>
          <a:sx n="80" d="100"/>
          <a:sy n="80" d="100"/>
        </p:scale>
        <p:origin x="870" y="64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6lvX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DBC5DD1-9F90-E9AB-DE04-69FE134A283C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HRog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FGJ8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58DF90D2-9CB5-8A66-FB67-6A33DE290D3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E71F57-19D1-B2E9-9F5F-EFBC511169B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A2B87C7-89B7-7E71-F993-7F24C9DD0F2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7828952-1CDA-D77F-943A-EA2AC77462B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2ABDECF-81AF-FE28-E113-777D905D172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91E10DF-91C4-4BE6-8AA6-67B35EE87C3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A44F542-0CC7-1103-89FC-FA56BBB27FA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0C369D5-9BFD-969F-B37B-6DCA2735453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901B69-27C5-C5ED-8B28-D1B855667D8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596D4EE-A0D8-C322-962E-56779A606003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7FCCF6D-23EA-A939-A444-D56C810A528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3973282-CC9E-C2C4-D02F-3A917C61266F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D79AFD5-9B80-2C59-CEC1-6D0CE18F383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354901-4FCC-60BF-828D-B9EA07C374E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375FD1-9F98-62A9-D68F-69FC11C1203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52E2C6-88B1-0714-FFEA-7E41ACA4092B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E08A05F-11B3-5D56-FDB0-E703EEFE0BB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CCE893D-73B1-9B7F-FF76-852AC73809D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2E756C7-89BF-B2A0-F15F-7FF51811072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1393307-498C-6CC5-C281-BF907DCF34E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94685C2-8C94-1373-DAFE-7A26CBB02C2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B8CF585-CB96-D903-D834-3D56BB7A2E6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6B45A0-EEBB-3EB3-F5D3-18E60B9D034D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5DEFC254-1AB0-BA34-FE57-EC618C1908B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26EE17A-349F-3B17-D1D6-C242AF98279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microsoft.com/office/2007/relationships/media" Target="../media/media1.mp4"/><Relationship Id="rId4" Type="http://schemas.openxmlformats.org/officeDocument/2006/relationships/video" Target="../media/media1.mp4"/><Relationship Id="rId5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jgc5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  <p:pic>
        <p:nvPicPr>
          <p:cNvPr id="4" name="MediaClip1"/>
          <p:cNvPicPr>
            <a:picLocks noChangeAspect="1"/>
            <a:extLst>
              <a:ext uri="smNativeData">
                <pr:smNativeData xmlns:pr="smNativeData" xmlns="smNativeData" val="SMDATA_18_jgc5Z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gONuY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CcKAAAuBgAANTsAAMYhAAAAAAAAJgAAAAgAAAD//////////zAAAAAUAAAAAAAAAAAA//8AAAEAAAD//wAAAQA="/>
              </a:ext>
            </a:extLst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50365" y="1004570"/>
            <a:ext cx="7974330" cy="448564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4" grpId="0" animBg="1" advAuto="0"/>
    </p:bldLst>
    <p:extLst>
      <p:ext uri="smNativeData">
        <pr:smNativeData xmlns:pr="smNativeData" xmlns="smNativeData" val="jgc5ZgEAAAAFAAAA/f///wY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ruggero</cp:lastModifiedBy>
  <cp:revision>0</cp:revision>
  <dcterms:created xsi:type="dcterms:W3CDTF">2024-05-06T16:36:14Z</dcterms:created>
  <dcterms:modified xsi:type="dcterms:W3CDTF">2024-05-06T16:38:38Z</dcterms:modified>
</cp:coreProperties>
</file>