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1" r:id="rId5"/>
  </p:sldMasterIdLst>
  <p:sldIdLst>
    <p:sldId id="265" r:id="rId6"/>
    <p:sldId id="263" r:id="rId7"/>
  </p:sldIdLst>
  <p:hf sldNum="0" hdr="0" ftr="0" dt="0">
    <p:prHF dtFmt="0"/>
  </p:hf>
  <p:sldSz cx="10080625" cy="5670550"/>
  <p:notesSz cx="7772400" cy="10058400"/>
  <p:defaultText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1pPr>
    <a:lvl2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2pPr>
    <a:lvl3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3pPr>
    <a:lvl4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4pPr>
    <a:lvl5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5pPr>
    <a:lvl6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6pPr>
    <a:lvl7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7pPr>
    <a:lvl8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8pPr>
    <a:lvl9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1" charset="0"/>
        <a:ea typeface="DejaVu Sans" pitchFamily="1" charset="0"/>
        <a:cs typeface="DejaVu Sans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43882237" val="1042" rev64="64" revOS="3"/>
  <pr:smFileRevision xmlns:pr="smNativeData" xmlns="smNativeData" dt="1643882237" val="101"/>
  <p:showPr showNarration="1">
    <p:penClr>
      <a:srgbClr val="0000FF"/>
    </p:penClr>
  </p:showPr>
  <p:extLst>
    <p:ext uri="smNativeData">
      <pr:guideOptions xmlns:pr="smNativeData" xmlns="smNativeData" dt="1643882237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14" d="100"/>
          <a:sy n="114" d="100"/>
        </p:scale>
        <p:origin x="315" y="420"/>
      </p:cViewPr>
      <p:guideLst x="0" y="0">
        <p:guide orient="horz" pos="1786"/>
        <p:guide pos="3175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 snapToObjects="1" showGuides="1">
      <p:cViewPr>
        <p:scale>
          <a:sx n="114" d="100"/>
          <a:sy n="114" d="100"/>
        </p:scale>
        <p:origin x="315" y="42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DoOgAAKB8AABAAAAAmAAAACAAAALwg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 algn="ctr"/>
            <a:endParaRPr lang="en-us" cap="none"/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DoOgAAKB8AABAAAAAmAAAACAAAADwgAAAAAAAAMAAAABQAAAAAAAAAAAD//wAAAQAAAP//AAABAA=="/>
              </a:ext>
            </a:extLst>
          </p:cNvSpPr>
          <p:nvPr>
            <p:ph idx="1"/>
          </p:nvPr>
        </p:nvSpPr>
        <p:spPr/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BVHgAAK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1322705"/>
            <a:ext cx="4426585" cy="374205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MIAADuOgAAK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1322705"/>
            <a:ext cx="4427220" cy="374205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VxwAABAAAAAmAAAACAAAAL0g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504190" y="226695"/>
            <a:ext cx="9071610" cy="4380230"/>
          </a:xfr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 algn="ctr"/>
            <a:endParaRPr lang="en-us" cap="none"/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BVH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1322705"/>
            <a:ext cx="442658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MIAADuOgAAK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1322705"/>
            <a:ext cx="4427220" cy="374205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kUAABVH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3277235"/>
            <a:ext cx="442658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BVHgAAK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1322705"/>
            <a:ext cx="4426585" cy="374205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MIAADuO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1322705"/>
            <a:ext cx="442722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kUAADuO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3277235"/>
            <a:ext cx="442722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BVH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1322705"/>
            <a:ext cx="442658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MIAADuO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1322705"/>
            <a:ext cx="442722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kUAADoO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3277235"/>
            <a:ext cx="907161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DoO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1322705"/>
            <a:ext cx="907161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kUAADoO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3277235"/>
            <a:ext cx="907161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BVH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1322705"/>
            <a:ext cx="442658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MIAADuOgAAHhM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1322705"/>
            <a:ext cx="442722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kUAABVH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04190" y="3277235"/>
            <a:ext cx="442658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h8AACkUAADuO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5152390" y="3277235"/>
            <a:ext cx="4427220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GUBAADoOgAANQcAABAAAAAmAAAACAAAADwg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endParaRPr lang="en-us" sz="154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MIAAARFQAAHhMAABAAAAAmAAAACAAAAD0gAAAAAAAAMAAAABQAAAAAAAAAAAD//wAAAQAAAP//AAABAA=="/>
              </a:ext>
            </a:extLst>
          </p:cNvSpPr>
          <p:nvPr>
            <p:ph idx="6"/>
          </p:nvPr>
        </p:nvSpPr>
        <p:spPr>
          <a:xfrm>
            <a:off x="504190" y="1322705"/>
            <a:ext cx="292036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BUAACMIAADvJwAAHhMAABAAAAAmAAAACAAAAD0gAAAAAAAAMAAAABQAAAAAAAAAAAD//wAAAQAAAP//AAABAA=="/>
              </a:ext>
            </a:extLst>
          </p:cNvSpPr>
          <p:nvPr>
            <p:ph idx="5"/>
          </p:nvPr>
        </p:nvSpPr>
        <p:spPr>
          <a:xfrm>
            <a:off x="3571240" y="1322705"/>
            <a:ext cx="292036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1igAACMIAADNOgAAHhMAABAAAAAmAAAACAAAAD0gAAAAAAAAMAAAABQAAAAAAAAAAAD//wAAAQAAAP//AAABAA=="/>
              </a:ext>
            </a:extLst>
          </p:cNvSpPr>
          <p:nvPr>
            <p:ph idx="4"/>
          </p:nvPr>
        </p:nvSpPr>
        <p:spPr>
          <a:xfrm>
            <a:off x="6638290" y="1322705"/>
            <a:ext cx="292036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gMAACkUAAARFQAAJB8AABAAAAAmAAAACAAAAD0gAAAAAAAAMAAAABQAAAAAAAAAAAD//wAAAQAAAP//AAABAA=="/>
              </a:ext>
            </a:extLst>
          </p:cNvSpPr>
          <p:nvPr>
            <p:ph idx="3"/>
          </p:nvPr>
        </p:nvSpPr>
        <p:spPr>
          <a:xfrm>
            <a:off x="504190" y="3277235"/>
            <a:ext cx="292036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7" name="PlaceHolder 6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BUAACkUAADvJwAAJB8AABAAAAAmAAAACAAAAD0gAAAAAAAAMAAAABQAAAAAAAAAAAD//wAAAQAAAP//AAABAA=="/>
              </a:ext>
            </a:extLst>
          </p:cNvSpPr>
          <p:nvPr>
            <p:ph idx="2"/>
          </p:nvPr>
        </p:nvSpPr>
        <p:spPr>
          <a:xfrm>
            <a:off x="3571240" y="3277235"/>
            <a:ext cx="292036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8" name="PlaceHolder 7"/>
          <p:cNvSpPr>
            <a:spLocks noGrp="1" noChangeArrowheads="1"/>
            <a:extLst>
              <a:ext uri="smNativeData">
                <pr:smNativeData xmlns:pr="smNativeData" xmlns="smNativeData" val="SMDATA_16_/ab7YRMAAAAlAAAAZAAAAA0AAAAAAAAAAAAAAAAAAAAAA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1igAACkUAADNOgAAJB8AABAAAAAmAAAACAAAAD0gAAAAAAAAMAAAABQAAAAAAAAAAAD//wAAAQAAAP//AAABAA=="/>
              </a:ext>
            </a:extLst>
          </p:cNvSpPr>
          <p:nvPr>
            <p:ph idx="1"/>
          </p:nvPr>
        </p:nvSpPr>
        <p:spPr>
          <a:xfrm>
            <a:off x="6638290" y="3277235"/>
            <a:ext cx="2920365" cy="178498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endParaRPr lang="en-us" sz="265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gradFill flip="none" rotWithShape="0">
          <a:gsLst>
            <a:gs pos="0">
              <a:srgbClr val="FFFFFF"/>
            </a:gs>
            <a:gs pos="100000">
              <a:srgbClr val="DEFFDE"/>
            </a:gs>
          </a:gsLst>
          <a:path path="circle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/ab7YRMAAAAlAAAAZAAAAA0AAAAAbAAAADYAAABsAAAANg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GgMAAGUBAADoOgAANQcAABAAAAAmAAAACAAAAL0vAAAAAAAAMAAAABQAAAAAAAAAAAD//wAAAQAAAP//AAABAA=="/>
              </a:ext>
            </a:extLst>
          </p:cNvSpPr>
          <p:nvPr>
            <p:ph type="title"/>
          </p:nvPr>
        </p:nvSpPr>
        <p:spPr>
          <a:xfrm>
            <a:off x="504190" y="226695"/>
            <a:ext cx="9071610" cy="944880"/>
          </a:xfrm>
          <a:prstGeom prst="rect">
            <a:avLst/>
          </a:prstGeom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</a:pPr>
            <a:r>
              <a:rPr lang="en-us" sz="3300" cap="none">
                <a:solidFill>
                  <a:srgbClr val="000000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>Click to edit Master title style</a:t>
            </a:r>
            <a:endParaRPr lang="en-us" sz="330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/ab7YRMAAAAlAAAAZAAAAA0AAAAAbAAAADYAAABsAAAAN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GgMAACMIAADoOgAAKB8AABAAAAAmAAAACAAAAD0vAAAAAAAAMAAAABQAAAAAAAAAAAD//wAAAQAAAP//AAABAA=="/>
              </a:ext>
            </a:extLst>
          </p:cNvSpPr>
          <p:nvPr>
            <p:ph type="body"/>
          </p:nvPr>
        </p:nvSpPr>
        <p:spPr>
          <a:xfrm>
            <a:off x="504190" y="1322705"/>
            <a:ext cx="9071610" cy="3742055"/>
          </a:xfrm>
          <a:prstGeom prst="rect">
            <a:avLst/>
          </a:prstGeom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</a:bodyPr>
          <a:lstStyle/>
          <a:p>
            <a:pPr marL="431800" indent="-323850">
              <a:lnSpc>
                <a:spcPct val="100000"/>
              </a:lnSpc>
              <a:spcBef>
                <a:spcPts val="475"/>
              </a:spcBef>
              <a:buClrTx/>
              <a:buSzPts val="1080"/>
              <a:buFont typeface="Wingdings" pitchFamily="0" charset="0"/>
              <a:buChar char=""/>
              <p:prBullet>
                <a:buChar char="">
                  <a:buClrTx/>
                  <a:rPr sz="1080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</a:pPr>
            <a:r>
              <a:rPr lang="en-us" sz="2400" cap="none">
                <a:solidFill>
                  <a:srgbClr val="000000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>Click to edit Master text styles</a:t>
            </a:r>
            <a:endParaRPr lang="en-us" sz="240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  <a:p>
            <a:pPr lvl="1" marL="864235" indent="-323850">
              <a:lnSpc>
                <a:spcPct val="100000"/>
              </a:lnSpc>
              <a:spcBef>
                <a:spcPts val="420"/>
              </a:spcBef>
              <a:buClrTx/>
              <a:buSzPts val="1575"/>
              <a:buFont typeface="Symbol" pitchFamily="1" charset="0"/>
              <a:buChar char=""/>
              <p:prBullet>
                <a:buChar char="">
                  <a:buClrTx/>
                  <a:rPr sz="1575" cap="none">
                    <a:latin typeface="Symbol" pitchFamily="1" charset="0"/>
                    <a:ea typeface="Symbol" pitchFamily="1" charset="0"/>
                    <a:cs typeface="Symbol" pitchFamily="1" charset="0"/>
                  </a:rPr>
                </a:buChar>
              </p:prBullet>
            </a:pPr>
            <a:r>
              <a:rPr lang="en-us" sz="2100" cap="none">
                <a:solidFill>
                  <a:srgbClr val="000000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>Second level</a:t>
            </a:r>
            <a:endParaRPr lang="en-us" sz="210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  <a:p>
            <a:pPr lvl="2" marL="1296035" indent="-288290">
              <a:lnSpc>
                <a:spcPct val="100000"/>
              </a:lnSpc>
              <a:spcBef>
                <a:spcPts val="360"/>
              </a:spcBef>
              <a:buClrTx/>
              <a:buSzPts val="1080"/>
              <a:buFont typeface="Wingdings" pitchFamily="0" charset="0"/>
              <a:buChar char=""/>
              <p:prBullet>
                <a:buChar char="">
                  <a:buClrTx/>
                  <a:rPr sz="1080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</a:pPr>
            <a:r>
              <a:rPr lang="en-us" cap="none">
                <a:solidFill>
                  <a:srgbClr val="000000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>Third level</a:t>
            </a:r>
            <a:endParaRPr lang="en-us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  <a:p>
            <a:pPr lvl="3" marL="1727835" indent="-215900">
              <a:lnSpc>
                <a:spcPct val="100000"/>
              </a:lnSpc>
              <a:spcBef>
                <a:spcPts val="300"/>
              </a:spcBef>
              <a:buClrTx/>
              <a:buSzPts val="1125"/>
              <a:buFont typeface="Symbol" pitchFamily="1" charset="0"/>
              <a:buChar char=""/>
              <p:prBullet>
                <a:buChar char="">
                  <a:buClrTx/>
                  <a:rPr sz="1125" cap="none">
                    <a:latin typeface="Symbol" pitchFamily="1" charset="0"/>
                    <a:ea typeface="Symbol" pitchFamily="1" charset="0"/>
                    <a:cs typeface="Symbol" pitchFamily="1" charset="0"/>
                  </a:rPr>
                </a:buChar>
              </p:prBullet>
            </a:pPr>
            <a:r>
              <a:rPr lang="en-us" sz="1500" cap="none">
                <a:solidFill>
                  <a:srgbClr val="000000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>Fourth level</a:t>
            </a:r>
            <a:endParaRPr lang="en-us" sz="150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  <a:p>
            <a:pPr lvl="4" marL="2160270" indent="-215900">
              <a:lnSpc>
                <a:spcPct val="100000"/>
              </a:lnSpc>
              <a:spcBef>
                <a:spcPts val="300"/>
              </a:spcBef>
              <a:buClrTx/>
              <a:buSzPts val="675"/>
              <a:buFont typeface="Wingdings" pitchFamily="0" charset="0"/>
              <a:buChar char=""/>
              <p:prBullet>
                <a:buChar char="">
                  <a:buClrTx/>
                  <a:rPr sz="675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</a:pPr>
            <a:r>
              <a:rPr lang="en-us" sz="1500" cap="none">
                <a:solidFill>
                  <a:srgbClr val="000000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>Fifth level</a:t>
            </a:r>
            <a:endParaRPr lang="en-us" sz="1500" cap="none">
              <a:solidFill>
                <a:srgbClr val="000000"/>
              </a:solidFill>
              <a:latin typeface="Calibri" pitchFamily="2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/ab7YRMAAAAlAAAAZAAAAA0AAAAAbAAAADYAAABsAAAANg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GgMAAFMgAACREQAALiIAABAAAAAmAAAACAAAAL0vAAAAAAAAMAAAABQAAAAAAAAAAAD//wAAAQAAAP//AAABAA=="/>
              </a:ext>
            </a:extLst>
          </p:cNvSpPr>
          <p:nvPr>
            <p:ph type="dt"/>
          </p:nvPr>
        </p:nvSpPr>
        <p:spPr>
          <a:xfrm>
            <a:off x="504190" y="5254625"/>
            <a:ext cx="2351405" cy="301625"/>
          </a:xfrm>
          <a:prstGeom prst="rect">
            <a:avLst/>
          </a:prstGeom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fld id="{12062685-CBFF-53D0-B1BE-3D8568F04768}" type="datetime1">
              <a:rPr lang="en-us" sz="900" cap="none">
                <a:solidFill>
                  <a:srgbClr val="8B8B8B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/>
            </a:fld>
            <a:endParaRPr lang="en-us" sz="900" cap="none">
              <a:latin typeface="Times New Roman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/ab7YRMAAAAlAAAAZAAAAA0AAAAAbAAAADYAAABsAAAANg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AFB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xUAAFMgAADRKAAALiIAABAAAAAmAAAACAAAAL0vAAAAAAAAMAAAABQAAAAAAAAAAAD//wAAAQAAAP//AAABAA=="/>
              </a:ext>
            </a:extLst>
          </p:cNvSpPr>
          <p:nvPr>
            <p:ph type="ftr"/>
          </p:nvPr>
        </p:nvSpPr>
        <p:spPr>
          <a:xfrm>
            <a:off x="3443605" y="5254625"/>
            <a:ext cx="3191510" cy="301625"/>
          </a:xfrm>
          <a:prstGeom prst="rect">
            <a:avLst/>
          </a:prstGeom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/>
          <a:p>
            <a:pPr/>
            <a:endParaRPr lang="en-us" sz="2400" cap="none">
              <a:latin typeface="Times New Roman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/ab7YRMAAAAlAAAAZAAAAA0AAAAAbAAAADYAAABsAAAANg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MEE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wAAFMgAADoOgAALiIAABAAAAAmAAAACAAAAL0vAAAAAAAAMAAAABQAAAAAAAAAAAD//wAAAQAAAP//AAABAA=="/>
              </a:ext>
            </a:extLst>
          </p:cNvSpPr>
          <p:nvPr>
            <p:ph type="sldNum"/>
          </p:nvPr>
        </p:nvSpPr>
        <p:spPr>
          <a:xfrm>
            <a:off x="7223760" y="5254625"/>
            <a:ext cx="2352040" cy="301625"/>
          </a:xfrm>
          <a:prstGeom prst="rect">
            <a:avLst/>
          </a:prstGeom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/>
          <a:p>
            <a:pPr algn="r">
              <a:lnSpc>
                <a:spcPct val="100000"/>
              </a:lnSpc>
            </a:pPr>
            <a:fld id="{42CDE26A-24AF-9814-E175-D241AC3B1787}" type="slidenum">
              <a:rPr lang="en-us" sz="900" cap="none">
                <a:solidFill>
                  <a:srgbClr val="8B8B8B"/>
                </a:solidFill>
                <a:latin typeface="Calibri" pitchFamily="2" charset="0"/>
                <a:ea typeface="Basic Roman" pitchFamily="1" charset="0"/>
                <a:cs typeface="Basic Roman" pitchFamily="1" charset="0"/>
              </a:rPr>
              <a:t/>
            </a:fld>
            <a:endParaRPr lang="en-us" sz="900" cap="none">
              <a:latin typeface="Times New Roman" pitchFamily="1" charset="0"/>
              <a:ea typeface="Basic Roman" pitchFamily="1" charset="0"/>
              <a:cs typeface="Basic Roman" pitchFamily="1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>
    <p:prHF dtFmt="0"/>
  </p:hf>
  <p:txStyles>
    <p:titleStyle>
      <a:lvl1pPr marL="0" marR="0" indent="0" algn="ctr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1pPr>
      <a:lvl2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2pPr>
      <a:lvl3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3pPr>
      <a:lvl4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4pPr>
      <a:lvl5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5pPr>
      <a:lvl6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6pPr>
      <a:lvl7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7pPr>
      <a:lvl8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8pPr>
      <a:lvl9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1" charset="0"/>
          <a:ea typeface="DejaVu Sans" pitchFamily="1" charset="0"/>
          <a:cs typeface="DejaVu Sans" pitchFamily="1" charset="0"/>
        </a:defRPr>
      </a:lvl9pPr>
    </p:titleStyle>
    <p:bodyStyle>
      <a:lvl1pPr marL="342900" marR="0" indent="-3429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1"/>
          <p:cNvSpPr>
            <a:extLst>
              <a:ext uri="smNativeData">
                <pr:smNativeData xmlns:pr="smNativeData" xmlns="smNativeData" val="SMDATA_16_/ab7YRMAAAAlAAAAZAAAAA0AAAAAjgAAAEcAAACOAAAAR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0AIAAJAAAACAOgAA0wUAABAAAAAmAAAACAAAAP//////////MAAAABQAAAAAAAAAAAD//wAAAQAAAP//AAABAA=="/>
              </a:ext>
            </a:extLst>
          </p:cNvSpPr>
          <p:nvPr/>
        </p:nvSpPr>
        <p:spPr>
          <a:xfrm>
            <a:off x="457200" y="91440"/>
            <a:ext cx="9052560" cy="8553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70" tIns="45085" rIns="90170" bIns="45085" numCol="1" spcCol="215900" anchor="t"/>
          <a:lstStyle/>
          <a:p>
            <a:pPr algn="ctr">
              <a:lnSpc>
                <a:spcPct val="100000"/>
              </a:lnSpc>
            </a:pPr>
            <a:r>
              <a:rPr sz="4800" cap="none">
                <a:solidFill>
                  <a:srgbClr val="000000"/>
                </a:solidFill>
                <a:latin typeface="Muli" pitchFamily="1" charset="0"/>
                <a:ea typeface="DejaVu Sans" pitchFamily="1" charset="0"/>
                <a:cs typeface="DejaVu Sans" pitchFamily="1" charset="0"/>
              </a:rPr>
              <a:t>More Questions</a:t>
            </a:r>
            <a:endParaRPr sz="4800" cap="none"/>
          </a:p>
        </p:txBody>
      </p:sp>
      <p:sp>
        <p:nvSpPr>
          <p:cNvPr id="3" name="TextShape 2"/>
          <p:cNvSpPr>
            <a:extLst>
              <a:ext uri="smNativeData">
                <pr:smNativeData xmlns:pr="smNativeData" xmlns="smNativeData" val="SMDATA_16_/ab7YRMAAAAlAAAAZAAAAA0AAAAAjgAAAEcAAACOAAAAR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bgEAABoGAABuIgAAgB8AABAAAAAmAAAACAAAAP//////////MAAAABQAAAAAAAAAAAD//wAAAQAAAP//AAABAA=="/>
              </a:ext>
            </a:extLst>
          </p:cNvSpPr>
          <p:nvPr/>
        </p:nvSpPr>
        <p:spPr>
          <a:xfrm>
            <a:off x="232410" y="991870"/>
            <a:ext cx="5364480" cy="41287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70" tIns="45085" rIns="90170" bIns="45085" numCol="1" spcCol="215900" anchor="t"/>
          <a:lstStyle/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Where is the New York Public Library (NYPL)?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</a:pPr>
            <a:r>
              <a:rPr sz="2400" cap="none">
                <a:latin typeface="Muli" pitchFamily="1" charset="0"/>
                <a:ea typeface="DejaVu Sans" pitchFamily="1" charset="0"/>
                <a:cs typeface="DejaVu Sans" pitchFamily="1" charset="0"/>
              </a:rPr>
              <a:t>How many items does the NYPL have?</a:t>
            </a:r>
            <a:endParaRPr sz="2400" cap="none"/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How many libraries are bigger?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Are any Libraries in Korea that big?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Would you like to see the NYPL?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How many people did not return their books?</a:t>
            </a:r>
          </a:p>
        </p:txBody>
      </p:sp>
      <p:pic>
        <p:nvPicPr>
          <p:cNvPr id="4" name="Picture1"/>
          <p:cNvPicPr>
            <a:picLocks noChangeAspect="1"/>
            <a:extLst>
              <a:ext uri="smNativeData">
                <pr:smNativeData xmlns:pr="smNativeData" xmlns="smNativeData" val="SMDATA_18_/ab7Y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QAAAAAAAAAEAAAAAAAAAAIAAAB/f38AMgAAAGQAAABkAAAAZAAAAGQAAAAAAAAA5eXlADIAAACc////nP///2QAAABkAAAAAAAAAAcAAAA4AAAAAAAAAAAAAAAAAAAA////AAAAAAAAAAAA8wMAAAAAAAAkCAAAAAAAAAAAAABkAAAAZAAAAAAAAAAjAAAABAAAAGQAAAAXAAAAFAAAAAAAAAAAAAAA/38AAP9/AAAAAAAACQAAAAQAAAAAAAAAHgAAAGgAAAAAAAAAAAAAAAAAAAAAAAAAAAAAABAnAAAQJwAAAAAAAAAAAAAAAAAAAAAAAAAAAAAAAAAAAAAAAAAAAADI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H9/fwDl5eUAwMD/AH9/fwAAAAAAAAAAAAAAAAD///8AAAAAACEAAAAYAAAAFAAAAG4iAAD9BQAA3zwAAGAgAAAQAAAAJgAAAAgAAAD//////////zAAAAAUAAAAAAAAAAAA//8AAAEAAAD//wAAAQA="/>
              </a:ext>
            </a:extLst>
          </p:cNvPicPr>
          <p:nvPr/>
        </p:nvPicPr>
        <p:blipFill>
          <a:blip r:embed="rId2"/>
          <a:srcRect l="10110" t="0" r="20840" b="0"/>
          <a:stretch>
            <a:fillRect/>
          </a:stretch>
        </p:blipFill>
        <p:spPr>
          <a:xfrm>
            <a:off x="5596890" y="973455"/>
            <a:ext cx="4298315" cy="4289425"/>
          </a:xfrm>
          <a:prstGeom prst="rect">
            <a:avLst/>
          </a:prstGeom>
          <a:noFill/>
          <a:ln>
            <a:noFill/>
          </a:ln>
          <a:effectLst>
            <a:prstShdw prst="shdw17" dist="89803" dir="2700000">
              <a:srgbClr val="7F7F7F">
                <a:alpha val="50000"/>
              </a:srgbClr>
            </a:prst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.0,0.0; 0.125,0.2665; 0.25,0.4; 0.375,0.465; 0.5,0.5; 0.625,0.535; 0.75,0.6; 0.875,0.7335; 1.0,1.0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.0,0.0; 0.125,0.2665; 0.25,0.4; 0.375,0.465; 0.5,0.5; 0.625,0.535; 0.75,0.6; 0.875,0.7335; 1.0,1.0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2" tmFilter="0.0,0.0; 0.125,0.2665; 0.25,0.4; 0.375,0.465; 0.5,0.5; 0.625,0.535; 0.75,0.6; 0.875,0.7335; 1.0,1.0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Effect transition="in" filter="wipe(down)">
                                      <p:cBhvr>
                                        <p:cTn id="31" dur="29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2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.0 0.0 0.0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3" grpId="1" animBg="1" advAuto="0"/>
      <p:bldP spid="3" grpId="2" animBg="1" advAuto="0"/>
      <p:bldP spid="3" grpId="3" animBg="1" advAuto="0"/>
      <p:bldP spid="3" grpId="4" animBg="1" advAuto="0"/>
    </p:bldLst>
    <p:extLst>
      <p:ext uri="smNativeData">
        <pr:smNativeData xmlns:pr="smNativeData" xmlns="smNativeData" val="/ab7YQUAAAAFAAAAAQAAAAEAAABHAAAAAAAAAAAAAAAAAAAAAAAAAAoAAAACAAAAAQAAAEUAAAAIAAAAAAAAAAAAAAAAAAAADwAAAAMAAAABAAAAGgAAAAAAAAAAAAAAAAAAAAAAAAAiAAAABAAAAAEAAAA0AAAAAAAAAAAAAAAAAAAAAAAAACkAAAAFAAAAAQAAAEA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1"/>
          <p:cNvSpPr>
            <a:extLst>
              <a:ext uri="smNativeData">
                <pr:smNativeData xmlns:pr="smNativeData" xmlns="smNativeData" val="SMDATA_16_/ab7YRMAAAAlAAAAZAAAAA0AAAAAjgAAAEcAAACOAAAAR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0AIAAJAAAACAOgAA0wUAABAAAAAmAAAACAAAAP//////////MAAAABQAAAAAAAAAAAD//wAAAQAAAP//AAABAA=="/>
              </a:ext>
            </a:extLst>
          </p:cNvSpPr>
          <p:nvPr/>
        </p:nvSpPr>
        <p:spPr>
          <a:xfrm>
            <a:off x="457200" y="91440"/>
            <a:ext cx="9052560" cy="8553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70" tIns="45085" rIns="90170" bIns="45085" numCol="1" spcCol="215900" anchor="t"/>
          <a:lstStyle/>
          <a:p>
            <a:pPr algn="ctr">
              <a:lnSpc>
                <a:spcPct val="100000"/>
              </a:lnSpc>
            </a:pPr>
            <a:r>
              <a:rPr lang="en-us" sz="4800" cap="none">
                <a:solidFill>
                  <a:srgbClr val="000000"/>
                </a:solidFill>
                <a:latin typeface="Muli" pitchFamily="1" charset="0"/>
                <a:ea typeface="DejaVu Sans" pitchFamily="1" charset="0"/>
                <a:cs typeface="DejaVu Sans" pitchFamily="1" charset="0"/>
              </a:rPr>
              <a:t>More Questions</a:t>
            </a:r>
            <a:endParaRPr lang="en-us" sz="4800" cap="none"/>
          </a:p>
        </p:txBody>
      </p:sp>
      <p:sp>
        <p:nvSpPr>
          <p:cNvPr id="3" name="Rectangle1"/>
          <p:cNvSpPr>
            <a:extLst>
              <a:ext uri="smNativeData">
                <pr:smNativeData xmlns:pr="smNativeData" xmlns="smNativeData" val="SMDATA_16_/ab7YRMAAAAlAAAAZAAAAA0AAAAAjgAAAEcAAACOAAAAR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bgEAABoGAABuIgAAgB8AAAAAAAAmAAAACAAAAP//////////MAAAABQAAAAAAAAAAAD//wAAAQAAAP//AAABAA=="/>
              </a:ext>
            </a:extLst>
          </p:cNvSpPr>
          <p:nvPr/>
        </p:nvSpPr>
        <p:spPr>
          <a:xfrm>
            <a:off x="232410" y="991870"/>
            <a:ext cx="5364480" cy="41287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70" tIns="45085" rIns="90170" bIns="45085" numCol="1" spcCol="215900" anchor="t"/>
          <a:lstStyle/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Where is the New York Public Library (NYPL)?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</a:pPr>
            <a:r>
              <a:rPr sz="2400" cap="none">
                <a:latin typeface="Muli" pitchFamily="1" charset="0"/>
                <a:ea typeface="DejaVu Sans" pitchFamily="1" charset="0"/>
                <a:cs typeface="DejaVu Sans" pitchFamily="1" charset="0"/>
              </a:rPr>
              <a:t>How many items does the NYPL have?</a:t>
            </a:r>
            <a:endParaRPr sz="2400" cap="none"/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How many libraries are bigger?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Are any Libraries in Korea that big?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Would you like to see the NYPL?</a:t>
            </a:r>
          </a:p>
          <a:p>
            <a:pPr marL="467995" indent="-467995">
              <a:spcAft>
                <a:spcPts val="1000"/>
              </a:spcAft>
              <a:buClrTx/>
              <a:buFontTx/>
              <a:buAutoNum type="arabicPeriod"/>
              <p:prBullet>
                <a:buAutoNum type="arabic" numAfter=".">
                  <a:buClrTx/>
                  <a:buFontTx/>
                </a:buAutoNum>
              </p:prBullet>
              <a:defRPr sz="2400" cap="none">
                <a:latin typeface="Muli" pitchFamily="1" charset="0"/>
                <a:ea typeface="DejaVu Sans" pitchFamily="1" charset="0"/>
                <a:cs typeface="DejaVu Sans" pitchFamily="1" charset="0"/>
              </a:defRPr>
            </a:pPr>
            <a:r>
              <a:t>How many people did not return their books?</a:t>
            </a:r>
          </a:p>
        </p:txBody>
      </p:sp>
      <p:pic>
        <p:nvPicPr>
          <p:cNvPr id="4" name="Picture1"/>
          <p:cNvPicPr>
            <a:picLocks noChangeAspect="1"/>
            <a:extLst>
              <a:ext uri="smNativeData">
                <pr:smNativeData xmlns:pr="smNativeData" xmlns="smNativeData" val="SMDATA_18_/ab7Y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QAAAAAAAAAEAAAAAAAAAAIAAAB/f38AMgAAAGQAAABkAAAAZAAAAGQAAAAAAAAA5eXlADIAAACc////nP///2QAAABkAAAAAAAAAAcAAAA4AAAAAAAAAAAAAAAAAAAA////AAAAAAAAAAAA8wMAAAAAAAAkCAAAAAAAAAAAAABkAAAAZAAAAAAAAAAjAAAABAAAAGQAAAAXAAAAFAAAAAAAAAAAAAAA/38AAP9/AAAAAAAACQAAAAQAAAAAAAAAHgAAAGgAAAAAAAAAAAAAAAAAAAAAAAAAAAAAABAnAAAQJwAAAAAAAAAAAAAAAAAAAAAAAAAAAAAAAAAAAAAAAAAAAADI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H9/fwDl5eUAwMD/AH9/fwAAAAAAAAAAAAAAAAD///8AAAAAACEAAAAYAAAAFAAAAG4iAAD9BQAA3zwAAGAgAAAQAAAAJgAAAAgAAAD//////////zAAAAAUAAAAAAAAAAAA//8AAAEAAAD//wAAAQA="/>
              </a:ext>
            </a:extLst>
          </p:cNvPicPr>
          <p:nvPr/>
        </p:nvPicPr>
        <p:blipFill>
          <a:blip r:embed="rId2"/>
          <a:srcRect l="10110" t="0" r="20840" b="0"/>
          <a:stretch>
            <a:fillRect/>
          </a:stretch>
        </p:blipFill>
        <p:spPr>
          <a:xfrm>
            <a:off x="5596890" y="973455"/>
            <a:ext cx="4298315" cy="4289425"/>
          </a:xfrm>
          <a:prstGeom prst="rect">
            <a:avLst/>
          </a:prstGeom>
          <a:noFill/>
          <a:ln>
            <a:noFill/>
          </a:ln>
          <a:effectLst>
            <a:prstShdw prst="shdw17" dist="89803" dir="2700000">
              <a:srgbClr val="7F7F7F">
                <a:alpha val="50000"/>
              </a:srgbClr>
            </a:prst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  <p:extLst>
      <p:ext uri="smNativeData">
        <pr:smNativeData xmlns:pr="smNativeData" xmlns="smNativeData" val="/ab7YQYAAAAFAAAAAAAAAAEAAAAXAAAAEAIAAAAAAAAAAAAAAAAAAA0AAAABAAAAAQAAABcAAAAQAgAAAAAAAAAAAAAAAAAAFQAAAAIAAAABAAAAFwAAABACAAAAAAAAAAAAAAAAAAAdAAAAAwAAAAEAAAAXAAAAEAIAAAAAAAAAAAAAAAAAACUAAAAEAAAAAQAAABcAAAAQAgAAAAAAAAAAAAAAAAAALQAAAAUAAAABAAAAFwAAABACAAAAAAAAAAAAAAAAAAA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ChrisV - ESL </dc:creator>
  <cp:keywords/>
  <dc:description/>
  <cp:lastModifiedBy>loki</cp:lastModifiedBy>
  <cp:revision>0</cp:revision>
  <dcterms:created xsi:type="dcterms:W3CDTF">2021-12-09T07:05:24Z</dcterms:created>
  <dcterms:modified xsi:type="dcterms:W3CDTF">2022-02-03T09:57:17Z</dcterms:modified>
</cp:coreProperties>
</file>