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681226180" val="1107" rev64="64" revOS="4"/>
      <pr:smFileRevision xmlns:pr="smNativeData" xmlns="smNativeData" dt="1681226180" val="101"/>
      <pr:guideOptions xmlns:pr="smNativeData" xmlns="smNativeData" dt="1681226180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2" d="100"/>
          <a:sy n="82" d="100"/>
        </p:scale>
        <p:origin x="1044" y="213"/>
      </p:cViewPr>
      <p:guideLst x="0" y="0"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9" d="100"/>
        <a:sy n="19" d="100"/>
      </p:scale>
      <p:origin x="0" y="0"/>
    </p:cViewPr>
  </p:sorterViewPr>
  <p:notesViewPr>
    <p:cSldViewPr snapToObjects="1" showGuides="1">
      <p:cViewPr>
        <p:scale>
          <a:sx n="82" d="100"/>
          <a:sy n="82" d="100"/>
        </p:scale>
        <p:origin x="1044" y="21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A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AAAAAAmAAAACAAAAP//////////MAAAABQAAAAAAAAAAAD//wAAAQAAAP//AAABAA=="/>
              </a:ext>
            </a:extLst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AFB5775-3BD7-AEA1-9943-CDF4190D6F98}" type="datetime1">
              <a:t/>
            </a:fld>
          </a:p>
        </p:txBody>
      </p:sp>
      <p:sp>
        <p:nvSpPr>
          <p:cNvPr id="4" name="SlidePictur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A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A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AFB4240-0ED7-AEB4-9943-F8E10C0D6FAD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Pictur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4AV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A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A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21C1-8FD7-AED7-9943-79826F0D6F2C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3D54-1AD7-AECB-9943-EC9E730D6FB9}" type="slidenum">
              <a:t/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6790-DED7-AE91-9943-28C4290D6F7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1FFE-B0D7-AEE9-9943-46BC510D6F13}" type="slidenum">
              <a:t/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39C7-89D7-AECF-9943-7F9A770D6F2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443D-73D7-AEB2-9943-85E70A0D6FD0}" type="slidenum">
              <a:t/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3DD2-9CD7-AECB-9943-6A9E730D6F3F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4D64-2AD7-AEBB-9943-DCEE030D6F89}" type="slidenum">
              <a:t/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A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3B8E-C0D7-AECD-9943-3698750D6F63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21C7-89D7-AED7-9943-7F826F0D6F2A}" type="slidenum">
              <a:t/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30C9-87D7-AEC6-9943-71937E0D6F24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3685-CBD7-AEC0-9943-3D95780D6F68}" type="slidenum">
              <a:t/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16C6-88D7-AEE0-9943-7EB5580D6F2B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778F-C1D7-AE81-9943-37D4390D6F62}" type="slidenum">
              <a:t/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66AF-E1D7-AE90-9943-17C5280D6F42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NwY0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2179-37D7-AED7-9943-C1826F0D6F94}" type="slidenum">
              <a:t/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4FA0-EED7-AEB9-9943-18EC010D6F4D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0DA2-ECD7-AEFB-9943-1AAE430D6F4F}" type="slidenum">
              <a:t/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49Ij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0017-59D7-AEF6-9943-AFA34E0D6FFA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E6c3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7BEF-A1D7-AE8D-9943-57D8350D6F02}" type="slidenum">
              <a:t/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AFB2A18-56D7-AEDC-9943-A089640D6FF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FB5805-4BD7-AEAE-9943-BDFB160D6FE8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P//////////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AFB51B5-FBD7-AEA7-9943-0DF21F0D6F58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P//////////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AFB3E5F-11D7-AEC8-9943-E79D700D6FB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A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Font check out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AAAAAAmAAAACAAAAAE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/>
          <a:p>
            <a:pPr/>
            <a:r>
              <a:t>Check that page 2 looks like page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AAAAAAmAAAACAAAAAEA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</p:spPr>
        <p:txBody>
          <a:bodyPr/>
          <a:lstStyle/>
          <a:p>
            <a:pPr/>
            <a:r>
              <a:t>Standard font - Calibri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AAAAAAmAAAACAAAAIGAAAAAAAAA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First font</a:t>
            </a:r>
          </a:p>
        </p:txBody>
      </p:sp>
      <p:sp>
        <p:nvSpPr>
          <p:cNvPr id="4" name="SlideText2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AAAAAAmAAAACAAAAAEAAAAAAAAAMAAAABQAAAAAAAAAAAD//wAAAQAAAP//AAABAA=="/>
              </a:ext>
            </a:extLst>
          </p:cNvSpPr>
          <p:nvPr>
            <p:ph type="body" idx="2"/>
          </p:nvPr>
        </p:nvSpPr>
        <p:spPr>
          <a:xfrm>
            <a:off x="609600" y="2174875"/>
            <a:ext cx="5386705" cy="3951605"/>
          </a:xfrm>
        </p:spPr>
        <p:txBody>
          <a:bodyPr/>
          <a:lstStyle/>
          <a:p>
            <a:pPr>
              <a:defRPr sz="2800" cap="none">
                <a:latin typeface="MyFont - 2" pitchFamily="0" charset="0"/>
                <a:ea typeface="MyFont - 2" pitchFamily="0" charset="0"/>
                <a:cs typeface="MyFont - 2" pitchFamily="0" charset="0"/>
              </a:defRPr>
            </a:pPr>
            <a:r>
              <a:t>This is written in My Font - 2</a:t>
            </a:r>
          </a:p>
          <a:p>
            <a:pPr>
              <a:defRPr sz="2800" cap="none">
                <a:latin typeface="MyFont - 2" pitchFamily="0" charset="0"/>
                <a:ea typeface="MyFont - 2" pitchFamily="0" charset="0"/>
                <a:cs typeface="MyFont - 2" pitchFamily="0" charset="0"/>
              </a:defRPr>
            </a:pPr>
            <a:r>
              <a:t>28 point</a:t>
            </a:r>
          </a:p>
        </p:txBody>
      </p:sp>
      <p:sp>
        <p:nvSpPr>
          <p:cNvPr id="5" name="SlideText4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AAAAAAmAAAACAAAAIGAAAAAAAAAMAAAABQAAAAAAAAAAAD//wAAAQAAAP//AAABAA=="/>
              </a:ext>
            </a:extLst>
          </p:cNvSpPr>
          <p:nvPr>
            <p:ph type="body"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Second font</a:t>
            </a:r>
          </a:p>
        </p:txBody>
      </p:sp>
      <p:sp>
        <p:nvSpPr>
          <p:cNvPr id="6" name="SlideText3"/>
          <p:cNvSpPr>
            <a:spLocks noGrp="1" noChangeArrowheads="1"/>
            <a:extLst>
              <a:ext uri="smNativeData">
                <pr:smNativeData xmlns:pr="smNativeData" xmlns="smNativeData" val="SMDATA_16_xHk1ZB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AAAAAAmAAAACAAAAAEAAAAAAAAAMAAAABQAAAAAAAAAAAD//wAAAQAAAP//AAABAA=="/>
              </a:ext>
            </a:extLst>
          </p:cNvSpPr>
          <p:nvPr>
            <p:ph type="body" idx="4"/>
          </p:nvPr>
        </p:nvSpPr>
        <p:spPr>
          <a:xfrm>
            <a:off x="6195695" y="2174875"/>
            <a:ext cx="5386705" cy="3951605"/>
          </a:xfrm>
        </p:spPr>
        <p:txBody>
          <a:bodyPr/>
          <a:lstStyle/>
          <a:p>
            <a:pPr>
              <a:defRPr sz="3600" cap="none">
                <a:latin typeface="Zabriskie Script Swash" pitchFamily="0" charset="0"/>
                <a:ea typeface="Zabriskie Script Swash" pitchFamily="0" charset="0"/>
                <a:cs typeface="Zabriskie Script Swash" pitchFamily="0" charset="0"/>
              </a:defRPr>
            </a:pPr>
            <a:r>
              <a:t>This Is Written In Zabriski Script Swash</a:t>
            </a:r>
          </a:p>
          <a:p>
            <a:pPr>
              <a:defRPr sz="3600" cap="none">
                <a:latin typeface="Zabriskie Script Swash" pitchFamily="0" charset="0"/>
                <a:ea typeface="Zabriskie Script Swash" pitchFamily="0" charset="0"/>
                <a:cs typeface="Zabriskie Script Swash" pitchFamily="0" charset="0"/>
              </a:defRPr>
            </a:pPr>
            <a:r>
              <a:t>36 point</a:t>
            </a:r>
          </a:p>
        </p:txBody>
      </p:sp>
      <p:sp>
        <p:nvSpPr>
          <p:cNvPr id="7" name="Textbox1"/>
          <p:cNvSpPr txBox="1">
            <a:extLst>
              <a:ext uri="smNativeData">
                <pr:smNativeData xmlns:pr="smNativeData" xmlns="smNativeData" val="SMDATA_16_xHk1ZB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IEH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QsAAEAcAAA0MwAAMCAAAAAgAAAmAAAACAAAAP//////////MAAAABQAAAAAAAAAAAD//wAAAQAAAP//AAABAA=="/>
              </a:ext>
            </a:extLst>
          </p:cNvSpPr>
          <p:nvPr/>
        </p:nvSpPr>
        <p:spPr>
          <a:xfrm>
            <a:off x="1793875" y="4592320"/>
            <a:ext cx="652970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cap="none">
                <a:solidFill>
                  <a:srgbClr val="FF0000"/>
                </a:solidFill>
              </a:defRPr>
            </a:pPr>
            <a:r>
              <a:t>This screen should look similar to third slide</a:t>
            </a:r>
          </a:p>
          <a:p>
            <a:pPr>
              <a:defRPr cap="none">
                <a:solidFill>
                  <a:srgbClr val="FF0000"/>
                </a:solidFill>
              </a:defRPr>
            </a:pPr>
            <a:r>
              <a:t>This is original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picLocks noChangeAspect="1"/>
            <a:extLst>
              <a:ext uri="smNativeData">
                <pr:smNativeData xmlns:pr="smNativeData" xmlns="smNativeData" val="SMDATA_18_xHk1ZB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D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AAAAADiAAAAHEoAADAqAAAA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3510"/>
            <a:ext cx="12047220" cy="671449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extbox1"/>
          <p:cNvSpPr txBox="1">
            <a:extLst>
              <a:ext uri="smNativeData">
                <pr:smNativeData xmlns:pr="smNativeData" xmlns="smNativeData" val="SMDATA_16_xHk1ZB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IEHAAD/fwAA/38AAAAAAAAJAAAABAAAAOoED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J/f38AgICAA8zMzADAwP8Af39/AAAAAAAAAAAAAAAAAAAAAAAAAAAAIQAAABgAAAAUAAAACQsAAEAcAAA0MwAAMCAAAAAgAAAmAAAACAAAAP//////////MAAAABQAAAAAAAAAAAD//wAAAQAAAP//AAABAA=="/>
              </a:ext>
            </a:extLst>
          </p:cNvSpPr>
          <p:nvPr/>
        </p:nvSpPr>
        <p:spPr>
          <a:xfrm>
            <a:off x="1793875" y="4592320"/>
            <a:ext cx="6529705" cy="6400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cap="none">
                <a:solidFill>
                  <a:srgbClr val="FF0000"/>
                </a:solidFill>
              </a:defRPr>
            </a:pPr>
            <a:r>
              <a:t>This screen should look similar to second slide</a:t>
            </a:r>
          </a:p>
          <a:p>
            <a:pPr>
              <a:defRPr cap="none">
                <a:solidFill>
                  <a:srgbClr val="FF0000"/>
                </a:solidFill>
              </a:defRPr>
            </a:pPr>
            <a:r>
              <a:t>This is copy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Terry Goodfellow</cp:lastModifiedBy>
  <cp:revision>0</cp:revision>
  <dcterms:created xsi:type="dcterms:W3CDTF">2023-04-11T15:06:46Z</dcterms:created>
  <dcterms:modified xsi:type="dcterms:W3CDTF">2023-04-11T15:16:20Z</dcterms:modified>
</cp:coreProperties>
</file>